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564" y="-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4524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293096"/>
            <a:ext cx="73448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VY_32_INOVACE_XI_1_02_Opakovací test- 8. roč. (1. pololetí)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</a:t>
            </a:r>
            <a:r>
              <a:rPr lang="cs-CZ" dirty="0" smtClean="0"/>
              <a:t> XI</a:t>
            </a:r>
            <a:r>
              <a:rPr lang="cs-CZ" b="1" dirty="0" smtClean="0"/>
              <a:t>            Sada číslo: </a:t>
            </a:r>
            <a:r>
              <a:rPr lang="cs-CZ" dirty="0"/>
              <a:t>1</a:t>
            </a:r>
            <a:r>
              <a:rPr lang="cs-CZ" b="1" dirty="0" smtClean="0"/>
              <a:t>             Pořadové číslo DUM: </a:t>
            </a:r>
            <a:r>
              <a:rPr lang="cs-CZ" dirty="0" smtClean="0"/>
              <a:t>02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opakovací test učiva 8. ročníku (1. pololetí) z českého jazyka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si formou testu zopakují a upevní učivo z tvarosloví, tvoření a významu slov, pravopisu cizích slov  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13 – 14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slovní druhy, sousloví, tvoření slov, význam slov, pravopis cizích slov, slovesný vid, kmen přítomný a minulý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písemná forma testu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žákům vysvětlí na interaktivní tabuli zadání testu a postup při plnění jednotlivých úkolů. Žáci potom samostatně vypracují celé zadání a úkoly testu. Test je možno využít i pro společné zopakování na interaktivní tabuli.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Opakovací test-8.roč.(1.pololetí)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496944" cy="4525963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Výchozí text pro úkoly 1 až 5: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Přestože</a:t>
            </a:r>
            <a:r>
              <a:rPr lang="cs-CZ" dirty="0" smtClean="0"/>
              <a:t> Antonín Dvořák žil a pracoval delší dobu</a:t>
            </a:r>
            <a:r>
              <a:rPr lang="cs-CZ" b="1" dirty="0" smtClean="0"/>
              <a:t> </a:t>
            </a:r>
            <a:r>
              <a:rPr lang="cs-CZ" b="1" dirty="0" smtClean="0"/>
              <a:t>                      ve</a:t>
            </a:r>
            <a:r>
              <a:rPr lang="cs-CZ" dirty="0" smtClean="0"/>
              <a:t> </a:t>
            </a:r>
            <a:r>
              <a:rPr lang="cs-CZ" dirty="0" smtClean="0"/>
              <a:t>Spojených státech amerických, zůstal skladatelem </a:t>
            </a:r>
            <a:r>
              <a:rPr lang="cs-CZ" b="1" dirty="0" smtClean="0"/>
              <a:t>ryze</a:t>
            </a:r>
            <a:r>
              <a:rPr lang="cs-CZ" dirty="0" smtClean="0"/>
              <a:t> českým a </a:t>
            </a:r>
            <a:r>
              <a:rPr lang="cs-CZ" b="1" dirty="0" smtClean="0"/>
              <a:t>jeho</a:t>
            </a:r>
            <a:r>
              <a:rPr lang="cs-CZ" dirty="0" smtClean="0"/>
              <a:t> hudba </a:t>
            </a:r>
            <a:r>
              <a:rPr lang="cs-CZ" b="1" dirty="0" smtClean="0"/>
              <a:t>patří </a:t>
            </a:r>
            <a:r>
              <a:rPr lang="cs-CZ" dirty="0" smtClean="0"/>
              <a:t>k pokladům naší národní kultury.</a:t>
            </a:r>
          </a:p>
          <a:p>
            <a:r>
              <a:rPr lang="cs-CZ" b="1" dirty="0" smtClean="0"/>
              <a:t>1) U vyznačených slov ve větě urči slovní druhy: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přestože</a:t>
            </a:r>
            <a:r>
              <a:rPr lang="cs-CZ" dirty="0"/>
              <a:t> </a:t>
            </a:r>
            <a:r>
              <a:rPr lang="cs-CZ" dirty="0" smtClean="0"/>
              <a:t>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ve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ryze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jeho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patří -</a:t>
            </a:r>
          </a:p>
        </p:txBody>
      </p:sp>
    </p:spTree>
    <p:extLst>
      <p:ext uri="{BB962C8B-B14F-4D97-AF65-F5344CB8AC3E}">
        <p14:creationId xmlns:p14="http://schemas.microsoft.com/office/powerpoint/2010/main" xmlns="" val="31019321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712968" cy="583264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2) Urči pád, číslo, rod a vzor u slova: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skladatelem –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3) U slovesa </a:t>
            </a:r>
            <a:r>
              <a:rPr lang="cs-CZ" b="1" u="sng" dirty="0" smtClean="0"/>
              <a:t>ŽIL</a:t>
            </a:r>
            <a:r>
              <a:rPr lang="cs-CZ" b="1" dirty="0" smtClean="0"/>
              <a:t> urči: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čas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rod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vid –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4) Vypiš z 1. věty sousloví a nahraď ho zkratkou: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68219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26469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5) Z kolika vět se skládá úvodní souvětí?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z …… vět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6) Jakým způsobem vznikla tato slova: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samoobsluha –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sbírka –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ředitelka –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ČEDOK –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7) Napiš 3 významy slova hlava: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hlava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hlava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hlava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86469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8) Vyjádři česky význam těchto slov: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luxus –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experiment –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centrum –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televize –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9) Napiš správné tvary vlastních jmen: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opery (</a:t>
            </a:r>
            <a:r>
              <a:rPr lang="cs-CZ" b="1" dirty="0" smtClean="0"/>
              <a:t>Čajkovskij</a:t>
            </a:r>
            <a:r>
              <a:rPr lang="cs-CZ" dirty="0" smtClean="0"/>
              <a:t>)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dílo (</a:t>
            </a:r>
            <a:r>
              <a:rPr lang="cs-CZ" b="1" dirty="0" smtClean="0"/>
              <a:t>Verdi</a:t>
            </a:r>
            <a:r>
              <a:rPr lang="cs-CZ" dirty="0" smtClean="0"/>
              <a:t>)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 (</a:t>
            </a:r>
            <a:r>
              <a:rPr lang="cs-CZ" b="1" dirty="0" smtClean="0"/>
              <a:t>Archimédes</a:t>
            </a:r>
            <a:r>
              <a:rPr lang="cs-CZ" dirty="0" smtClean="0"/>
              <a:t>)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letíme do (</a:t>
            </a:r>
            <a:r>
              <a:rPr lang="cs-CZ" b="1" dirty="0" smtClean="0"/>
              <a:t>Korea</a:t>
            </a:r>
            <a:r>
              <a:rPr lang="cs-CZ" dirty="0" smtClean="0"/>
              <a:t>)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21639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10) Napiš správné tvary jmen: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mezi jednobuněčné (</a:t>
            </a:r>
            <a:r>
              <a:rPr lang="cs-CZ" b="1" dirty="0" smtClean="0"/>
              <a:t>organismus</a:t>
            </a:r>
            <a:r>
              <a:rPr lang="cs-CZ" dirty="0" smtClean="0"/>
              <a:t>)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jedeme do (</a:t>
            </a:r>
            <a:r>
              <a:rPr lang="cs-CZ" b="1" dirty="0" smtClean="0"/>
              <a:t>centrum</a:t>
            </a:r>
            <a:r>
              <a:rPr lang="cs-CZ" dirty="0" smtClean="0"/>
              <a:t>) města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vyber si z několika (</a:t>
            </a:r>
            <a:r>
              <a:rPr lang="cs-CZ" b="1" dirty="0" smtClean="0"/>
              <a:t>téma</a:t>
            </a:r>
            <a:r>
              <a:rPr lang="cs-CZ" dirty="0" smtClean="0"/>
              <a:t>)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odpůrci (</a:t>
            </a:r>
            <a:r>
              <a:rPr lang="cs-CZ" b="1" dirty="0" smtClean="0"/>
              <a:t>rasismus</a:t>
            </a:r>
            <a:r>
              <a:rPr lang="cs-CZ" dirty="0" smtClean="0"/>
              <a:t>)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sraz před (</a:t>
            </a:r>
            <a:r>
              <a:rPr lang="cs-CZ" b="1" dirty="0" smtClean="0"/>
              <a:t>muzeum</a:t>
            </a:r>
            <a:r>
              <a:rPr lang="cs-CZ" dirty="0" smtClean="0"/>
              <a:t>)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mnozí (</a:t>
            </a:r>
            <a:r>
              <a:rPr lang="cs-CZ" b="1" dirty="0" smtClean="0"/>
              <a:t>génius</a:t>
            </a:r>
            <a:r>
              <a:rPr lang="cs-CZ" dirty="0" smtClean="0"/>
              <a:t>)-</a:t>
            </a:r>
            <a:endParaRPr lang="cs-CZ" dirty="0"/>
          </a:p>
          <a:p>
            <a:r>
              <a:rPr lang="cs-CZ" b="1" dirty="0" smtClean="0"/>
              <a:t>11) Urči vid a vytvoř vidovou dvojici u sloves: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kopnout –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holit -</a:t>
            </a:r>
          </a:p>
        </p:txBody>
      </p:sp>
    </p:spTree>
    <p:extLst>
      <p:ext uri="{BB962C8B-B14F-4D97-AF65-F5344CB8AC3E}">
        <p14:creationId xmlns:p14="http://schemas.microsoft.com/office/powerpoint/2010/main" xmlns="" val="2762665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12) Napiš tvar kmene přítomného a minulého </a:t>
            </a:r>
            <a:r>
              <a:rPr lang="cs-CZ" b="1" dirty="0" smtClean="0"/>
              <a:t>              od </a:t>
            </a:r>
            <a:r>
              <a:rPr lang="cs-CZ" b="1" dirty="0" smtClean="0"/>
              <a:t>slovesa: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vozit</a:t>
            </a:r>
            <a:r>
              <a:rPr lang="cs-CZ" dirty="0" smtClean="0"/>
              <a:t> –</a:t>
            </a:r>
          </a:p>
          <a:p>
            <a:endParaRPr lang="cs-CZ" dirty="0"/>
          </a:p>
          <a:p>
            <a:r>
              <a:rPr lang="cs-CZ" b="1" dirty="0" smtClean="0"/>
              <a:t>13) Vytvoř požadované tvary od slovesa   </a:t>
            </a:r>
            <a:r>
              <a:rPr lang="cs-CZ" b="1" u="sng" dirty="0" smtClean="0"/>
              <a:t>ZAMĚSTNÁ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a) infinitiv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b) 2.os.,č.j.,zp. rozkaz.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c) </a:t>
            </a:r>
            <a:r>
              <a:rPr lang="cs-CZ" dirty="0" err="1" smtClean="0"/>
              <a:t>č.j.,r.muž.,příčestí</a:t>
            </a:r>
            <a:r>
              <a:rPr lang="cs-CZ" dirty="0" smtClean="0"/>
              <a:t> trpné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d) 1.os.,č.j.,r.muž.,zp.podmiň. -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89389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www.office.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905</TotalTime>
  <Words>423</Words>
  <Application>Microsoft Office PowerPoint</Application>
  <PresentationFormat>Předvádění na obrazovce (4:3)</PresentationFormat>
  <Paragraphs>90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Opakovací test-8.roč.(1.pololetí)</vt:lpstr>
      <vt:lpstr>Snímek 4</vt:lpstr>
      <vt:lpstr>Snímek 5</vt:lpstr>
      <vt:lpstr>Snímek 6</vt:lpstr>
      <vt:lpstr>Snímek 7</vt:lpstr>
      <vt:lpstr>Snímek 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196</cp:revision>
  <dcterms:created xsi:type="dcterms:W3CDTF">2012-03-26T21:10:22Z</dcterms:created>
  <dcterms:modified xsi:type="dcterms:W3CDTF">2013-01-20T16:35:28Z</dcterms:modified>
</cp:coreProperties>
</file>