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8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564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5187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VY_32_INOVACE_XI_1_07: Slovní zásoba-opakovací test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XI</a:t>
            </a:r>
            <a:r>
              <a:rPr lang="cs-CZ" b="1" dirty="0" smtClean="0"/>
              <a:t>          Sada číslo: </a:t>
            </a:r>
            <a:r>
              <a:rPr lang="cs-CZ" dirty="0"/>
              <a:t>1</a:t>
            </a:r>
            <a:r>
              <a:rPr lang="cs-CZ" b="1" dirty="0" smtClean="0"/>
              <a:t>            Pořadové číslo DUM:</a:t>
            </a:r>
            <a:r>
              <a:rPr lang="cs-CZ" dirty="0" smtClean="0"/>
              <a:t> 07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opakovací test z učiva o slovní zásobě a způsobech jejího obohacování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dirty="0" smtClean="0"/>
              <a:t> žáci znají pojem slovní zásoba a poznají a umí použít </a:t>
            </a:r>
            <a:r>
              <a:rPr lang="cs-CZ" dirty="0" smtClean="0"/>
              <a:t>                v </a:t>
            </a:r>
            <a:r>
              <a:rPr lang="cs-CZ" dirty="0" smtClean="0"/>
              <a:t>praxi jednotlivé způsoby jejího obohacování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13 – 14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</a:t>
            </a:r>
            <a:r>
              <a:rPr lang="cs-CZ" dirty="0" smtClean="0"/>
              <a:t> slovní zásoba, odvozování, skládání, zkracování, přejímání, přechylování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žáky na interaktivní tabuli seznámí s jednotlivými úkoly a s postupem při jejich plnění. Žáci potom samostatně vypracují celý test. Možno využít </a:t>
            </a:r>
            <a:r>
              <a:rPr lang="cs-CZ" dirty="0" smtClean="0"/>
              <a:t>               i </a:t>
            </a:r>
            <a:r>
              <a:rPr lang="cs-CZ" dirty="0" smtClean="0"/>
              <a:t>pro společné procvičení a zopakování. 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SLOVNÍ ZÁSOBA – opakovací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b="1" dirty="0" smtClean="0"/>
              <a:t>1)Slovní zásoba jazyka je: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ouhrn spisovných slov daného jazyka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ouhrn všech slov jednotlivce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ouhrn všech slov daného jazyka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r>
              <a:rPr lang="cs-CZ" b="1" dirty="0" smtClean="0"/>
              <a:t>2)Uveď alespoň 2 způsoby, jak čeština </a:t>
            </a:r>
            <a:r>
              <a:rPr lang="cs-CZ" b="1" dirty="0" err="1" smtClean="0"/>
              <a:t>oboha</a:t>
            </a:r>
            <a:r>
              <a:rPr lang="cs-CZ" b="1" dirty="0" smtClean="0"/>
              <a:t>-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b="1" dirty="0" err="1" smtClean="0"/>
              <a:t>cuje</a:t>
            </a:r>
            <a:r>
              <a:rPr lang="cs-CZ" b="1" dirty="0" smtClean="0"/>
              <a:t> svoji slovní zásobu: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058865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3)Jakým způsobem se tvoří nová slova?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Uveď i příklady:</a:t>
            </a:r>
          </a:p>
          <a:p>
            <a:pPr marL="0" indent="0">
              <a:buNone/>
            </a:pPr>
            <a:r>
              <a:rPr lang="cs-CZ" dirty="0" smtClean="0"/>
              <a:t>  a)</a:t>
            </a:r>
          </a:p>
          <a:p>
            <a:pPr marL="0" indent="0">
              <a:buNone/>
            </a:pPr>
            <a:r>
              <a:rPr lang="cs-CZ" dirty="0" smtClean="0"/>
              <a:t>  b)</a:t>
            </a:r>
          </a:p>
          <a:p>
            <a:pPr marL="0" indent="0">
              <a:buNone/>
            </a:pPr>
            <a:r>
              <a:rPr lang="cs-CZ" dirty="0" smtClean="0"/>
              <a:t>  c)</a:t>
            </a:r>
          </a:p>
          <a:p>
            <a:r>
              <a:rPr lang="cs-CZ" b="1" dirty="0" smtClean="0"/>
              <a:t>4)Jak vznikla tato slova?</a:t>
            </a:r>
          </a:p>
          <a:p>
            <a:pPr marL="0" indent="0">
              <a:buNone/>
            </a:pPr>
            <a:r>
              <a:rPr lang="cs-CZ" dirty="0" smtClean="0"/>
              <a:t>  teploměr -</a:t>
            </a:r>
          </a:p>
          <a:p>
            <a:pPr marL="0" indent="0">
              <a:buNone/>
            </a:pPr>
            <a:r>
              <a:rPr lang="cs-CZ" dirty="0" smtClean="0"/>
              <a:t>  stavitel -</a:t>
            </a:r>
          </a:p>
          <a:p>
            <a:pPr marL="0" indent="0">
              <a:buNone/>
            </a:pPr>
            <a:r>
              <a:rPr lang="cs-CZ" dirty="0" smtClean="0"/>
              <a:t>  Čedok -</a:t>
            </a:r>
          </a:p>
          <a:p>
            <a:pPr marL="0" indent="0">
              <a:buNone/>
            </a:pPr>
            <a:r>
              <a:rPr lang="cs-CZ" dirty="0" smtClean="0"/>
              <a:t>  bezbolestný -</a:t>
            </a:r>
          </a:p>
          <a:p>
            <a:pPr marL="0" indent="0">
              <a:buNone/>
            </a:pPr>
            <a:r>
              <a:rPr lang="cs-CZ" dirty="0" smtClean="0"/>
              <a:t>  dobrosrdečnost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4568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496944" cy="5649491"/>
          </a:xfrm>
        </p:spPr>
        <p:txBody>
          <a:bodyPr/>
          <a:lstStyle/>
          <a:p>
            <a:r>
              <a:rPr lang="cs-CZ" b="1" dirty="0" smtClean="0"/>
              <a:t>5)Jakým způsobem se obohatila čeština o tato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slova? (pozor – neplést s tvořením slov!!!)</a:t>
            </a:r>
          </a:p>
          <a:p>
            <a:pPr marL="0" indent="0">
              <a:buNone/>
            </a:pPr>
            <a:r>
              <a:rPr lang="cs-CZ" dirty="0" smtClean="0"/>
              <a:t>  shořet -</a:t>
            </a:r>
          </a:p>
          <a:p>
            <a:pPr marL="0" indent="0">
              <a:buNone/>
            </a:pPr>
            <a:r>
              <a:rPr lang="cs-CZ" dirty="0" smtClean="0"/>
              <a:t>  CHKO -</a:t>
            </a:r>
          </a:p>
          <a:p>
            <a:pPr marL="0" indent="0">
              <a:buNone/>
            </a:pPr>
            <a:r>
              <a:rPr lang="cs-CZ" dirty="0" smtClean="0"/>
              <a:t>  přírodopis -</a:t>
            </a:r>
          </a:p>
          <a:p>
            <a:pPr marL="0" indent="0">
              <a:buNone/>
            </a:pPr>
            <a:r>
              <a:rPr lang="cs-CZ" dirty="0" smtClean="0"/>
              <a:t>  diplom -</a:t>
            </a:r>
          </a:p>
          <a:p>
            <a:pPr marL="0" indent="0">
              <a:buNone/>
            </a:pPr>
            <a:r>
              <a:rPr lang="cs-CZ" dirty="0" smtClean="0"/>
              <a:t>  říční –</a:t>
            </a:r>
          </a:p>
          <a:p>
            <a:r>
              <a:rPr lang="cs-CZ" b="1" dirty="0" smtClean="0"/>
              <a:t>6)Zatrhni předpony, přípony a koncovky u slov:</a:t>
            </a:r>
          </a:p>
          <a:p>
            <a:pPr marL="0" indent="0">
              <a:buNone/>
            </a:pPr>
            <a:r>
              <a:rPr lang="cs-CZ" dirty="0" smtClean="0"/>
              <a:t>  pohoří                     rozsvítit                        jezdec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4994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8712968" cy="5649491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7)Přidej ke slovům vhodné přípony (alespoň 3):</a:t>
            </a:r>
          </a:p>
          <a:p>
            <a:pPr marL="0" indent="0">
              <a:buNone/>
            </a:pPr>
            <a:r>
              <a:rPr lang="cs-CZ" dirty="0" smtClean="0"/>
              <a:t>  letět –</a:t>
            </a:r>
          </a:p>
          <a:p>
            <a:pPr marL="0" indent="0">
              <a:buNone/>
            </a:pPr>
            <a:r>
              <a:rPr lang="cs-CZ" dirty="0" smtClean="0"/>
              <a:t>  kazit –</a:t>
            </a:r>
          </a:p>
          <a:p>
            <a:r>
              <a:rPr lang="cs-CZ" b="1" dirty="0" smtClean="0"/>
              <a:t>8)Utvoř ženská jména k mužským: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  Pokorný –</a:t>
            </a:r>
          </a:p>
          <a:p>
            <a:pPr marL="0" indent="0">
              <a:buNone/>
            </a:pPr>
            <a:r>
              <a:rPr lang="cs-CZ" dirty="0" smtClean="0"/>
              <a:t>  Pavel –</a:t>
            </a:r>
          </a:p>
          <a:p>
            <a:pPr marL="0" indent="0">
              <a:buNone/>
            </a:pPr>
            <a:r>
              <a:rPr lang="cs-CZ" dirty="0" smtClean="0"/>
              <a:t>  Hladík –</a:t>
            </a:r>
          </a:p>
          <a:p>
            <a:pPr marL="0" indent="0">
              <a:buNone/>
            </a:pPr>
            <a:r>
              <a:rPr lang="cs-CZ" dirty="0" smtClean="0"/>
              <a:t>  Čech (národnost) –</a:t>
            </a:r>
          </a:p>
          <a:p>
            <a:pPr marL="0" indent="0">
              <a:buNone/>
            </a:pPr>
            <a:r>
              <a:rPr lang="cs-CZ" dirty="0" smtClean="0"/>
              <a:t>  lev –</a:t>
            </a:r>
          </a:p>
          <a:p>
            <a:pPr marL="0" indent="0">
              <a:buNone/>
            </a:pPr>
            <a:r>
              <a:rPr lang="cs-CZ" b="1" dirty="0" smtClean="0"/>
              <a:t>Jak se tvoření ženských jmen nazývá =</a:t>
            </a:r>
            <a:r>
              <a:rPr lang="cs-CZ" dirty="0" smtClean="0"/>
              <a:t> ………………………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681349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dirty="0" smtClean="0"/>
              <a:t>9)Vysvětli význam těchto zkratek:</a:t>
            </a:r>
          </a:p>
          <a:p>
            <a:pPr marL="0" indent="0">
              <a:buNone/>
            </a:pPr>
            <a:r>
              <a:rPr lang="cs-CZ" dirty="0" smtClean="0"/>
              <a:t>  např. –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MěÚ</a:t>
            </a:r>
            <a:r>
              <a:rPr lang="cs-CZ" dirty="0" smtClean="0"/>
              <a:t> –</a:t>
            </a:r>
          </a:p>
          <a:p>
            <a:pPr marL="0" indent="0">
              <a:buNone/>
            </a:pPr>
            <a:r>
              <a:rPr lang="cs-CZ" dirty="0" smtClean="0"/>
              <a:t>  př.n.l. –</a:t>
            </a:r>
          </a:p>
          <a:p>
            <a:pPr marL="0" indent="0">
              <a:buNone/>
            </a:pPr>
            <a:r>
              <a:rPr lang="cs-CZ" dirty="0" smtClean="0"/>
              <a:t>  OSN –</a:t>
            </a:r>
          </a:p>
          <a:p>
            <a:pPr marL="0" indent="0">
              <a:buNone/>
            </a:pPr>
            <a:r>
              <a:rPr lang="cs-CZ" dirty="0" smtClean="0"/>
              <a:t>  pí –</a:t>
            </a:r>
            <a:endParaRPr lang="cs-CZ" dirty="0"/>
          </a:p>
          <a:p>
            <a:r>
              <a:rPr lang="cs-CZ" b="1" dirty="0" smtClean="0"/>
              <a:t>10)Utvoř složeniny z těchto slov:</a:t>
            </a:r>
          </a:p>
          <a:p>
            <a:pPr marL="0" indent="0">
              <a:buNone/>
            </a:pPr>
            <a:r>
              <a:rPr lang="cs-CZ" dirty="0" smtClean="0"/>
              <a:t>  velké město –</a:t>
            </a:r>
          </a:p>
          <a:p>
            <a:pPr marL="0" indent="0">
              <a:buNone/>
            </a:pPr>
            <a:r>
              <a:rPr lang="cs-CZ" dirty="0" smtClean="0"/>
              <a:t>  černé vlasy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3740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www.office.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881</TotalTime>
  <Words>278</Words>
  <Application>Microsoft Office PowerPoint</Application>
  <PresentationFormat>Předvádění na obrazovce (4:3)</PresentationFormat>
  <Paragraphs>76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SLOVNÍ ZÁSOBA – opakovací test</vt:lpstr>
      <vt:lpstr>Snímek 4</vt:lpstr>
      <vt:lpstr>Snímek 5</vt:lpstr>
      <vt:lpstr>Snímek 6</vt:lpstr>
      <vt:lpstr>Snímek 7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193</cp:revision>
  <dcterms:created xsi:type="dcterms:W3CDTF">2012-03-26T21:10:22Z</dcterms:created>
  <dcterms:modified xsi:type="dcterms:W3CDTF">2013-01-20T16:47:31Z</dcterms:modified>
</cp:coreProperties>
</file>