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6" r:id="rId8"/>
    <p:sldId id="262" r:id="rId9"/>
    <p:sldId id="263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7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Mgr. Jindřiška Šmídová  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VY_32_INOVACE_01_Clothes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</a:t>
          </a:r>
          <a:r>
            <a:rPr lang="cs-CZ" dirty="0" err="1" smtClean="0"/>
            <a:t>Clothes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Angličtina 7. ročník 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46A86AC-3138-4F34-A33E-CAD52CB3F3AC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8BF0E3E0-9781-485B-ACBE-37E67D18D21A}" type="presOf" srcId="{FBBFC3EA-9D9D-4F3A-BEA6-9C2C0E46BF20}" destId="{832BF48F-0145-4429-9E02-8FCA946CCE9E}" srcOrd="1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F3760AFC-A812-463E-A86F-503F3BD40DF6}" type="presOf" srcId="{39F8B381-5807-488E-AC22-73DD4140ED4A}" destId="{71045F8C-00FA-488E-A7BD-E2E6753D979D}" srcOrd="0" destOrd="0" presId="urn:microsoft.com/office/officeart/2005/8/layout/target3"/>
    <dgm:cxn modelId="{89E0D018-D69B-4FA5-BA37-3811D39DEC8F}" type="presOf" srcId="{019433A1-1324-4DE1-9E6F-32B851095F74}" destId="{E7297F21-D4FD-4A41-AE58-814D01A6B5E7}" srcOrd="1" destOrd="0" presId="urn:microsoft.com/office/officeart/2005/8/layout/target3"/>
    <dgm:cxn modelId="{3EF44D74-2F87-4B4F-9AD5-03DA68440278}" type="presOf" srcId="{DAEA276B-ECF9-46F6-A7D3-4693B2D32BC4}" destId="{F69A1436-182C-465B-AD7F-FE48E0C090C1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75734271-8FFF-42DA-8C3F-900BB6E0897E}" type="presOf" srcId="{DAEA276B-ECF9-46F6-A7D3-4693B2D32BC4}" destId="{CDED6FE3-AD8F-4ACC-B6B8-710EDDD97598}" srcOrd="0" destOrd="0" presId="urn:microsoft.com/office/officeart/2005/8/layout/target3"/>
    <dgm:cxn modelId="{AFD3268A-F3DC-4E22-B894-47728D0A0612}" type="presOf" srcId="{C73C7642-F245-4585-8F88-243F9FAEF6CA}" destId="{97289DF2-90F4-4EC2-A9FC-633B00BAB610}" srcOrd="0" destOrd="0" presId="urn:microsoft.com/office/officeart/2005/8/layout/target3"/>
    <dgm:cxn modelId="{DB592E5B-EC87-4B13-B62C-92C1073E372E}" type="presOf" srcId="{445C7998-7549-48B0-BD68-D4F0167F02E5}" destId="{4D19AB04-24FA-40C2-B203-52AE3D15E171}" srcOrd="1" destOrd="0" presId="urn:microsoft.com/office/officeart/2005/8/layout/target3"/>
    <dgm:cxn modelId="{62EF2287-625A-40F0-9C4A-B446F37C0B9E}" type="presOf" srcId="{EBC41103-E2E5-4D48-9B4B-425520D3D098}" destId="{F969C235-9271-4D34-B740-D627A121CAD0}" srcOrd="1" destOrd="0" presId="urn:microsoft.com/office/officeart/2005/8/layout/target3"/>
    <dgm:cxn modelId="{C1FDF6E9-B5F7-466B-BCCB-94DBAE1B1371}" type="presOf" srcId="{EBC41103-E2E5-4D48-9B4B-425520D3D098}" destId="{50C2F88D-8688-44C2-A854-691F34009D3B}" srcOrd="0" destOrd="0" presId="urn:microsoft.com/office/officeart/2005/8/layout/target3"/>
    <dgm:cxn modelId="{9CB18ACE-CBFE-489B-8A30-959EF86A9967}" type="presOf" srcId="{445C7998-7549-48B0-BD68-D4F0167F02E5}" destId="{BC35EE03-4121-4EF9-923D-7CB6D30D358D}" srcOrd="0" destOrd="0" presId="urn:microsoft.com/office/officeart/2005/8/layout/target3"/>
    <dgm:cxn modelId="{7940046E-EC35-4185-B5F0-4D223F79C698}" type="presOf" srcId="{C73C7642-F245-4585-8F88-243F9FAEF6CA}" destId="{AA41A67C-3D3F-4AE9-9E0F-5D7F7BB2E741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5CCC7645-630E-40F4-9E0D-50560C3E3F25}" type="presOf" srcId="{019433A1-1324-4DE1-9E6F-32B851095F74}" destId="{A3817367-F2BC-482F-8832-FA00B51DCCF3}" srcOrd="0" destOrd="0" presId="urn:microsoft.com/office/officeart/2005/8/layout/target3"/>
    <dgm:cxn modelId="{CCA2B6B1-128F-4BB1-BCEB-1DD04606DE43}" type="presParOf" srcId="{71045F8C-00FA-488E-A7BD-E2E6753D979D}" destId="{3577EC6B-C980-4F34-8C69-4365E7B8FC8C}" srcOrd="0" destOrd="0" presId="urn:microsoft.com/office/officeart/2005/8/layout/target3"/>
    <dgm:cxn modelId="{AF51F630-A3A1-4E41-90CE-5A086E0CE728}" type="presParOf" srcId="{71045F8C-00FA-488E-A7BD-E2E6753D979D}" destId="{6940EB87-DC1D-4BC3-9408-9AC2E1FFC039}" srcOrd="1" destOrd="0" presId="urn:microsoft.com/office/officeart/2005/8/layout/target3"/>
    <dgm:cxn modelId="{8B76D1C0-7CBB-4DBB-97C3-091440FF1D9F}" type="presParOf" srcId="{71045F8C-00FA-488E-A7BD-E2E6753D979D}" destId="{BC35EE03-4121-4EF9-923D-7CB6D30D358D}" srcOrd="2" destOrd="0" presId="urn:microsoft.com/office/officeart/2005/8/layout/target3"/>
    <dgm:cxn modelId="{088F75EE-D0E7-411F-AEE3-EEA2099E2B7B}" type="presParOf" srcId="{71045F8C-00FA-488E-A7BD-E2E6753D979D}" destId="{C95EEA27-3CBF-4645-A92D-9D8AF5C1CBFC}" srcOrd="3" destOrd="0" presId="urn:microsoft.com/office/officeart/2005/8/layout/target3"/>
    <dgm:cxn modelId="{784CD90C-56F8-43C3-B509-7B6A5C11B7C9}" type="presParOf" srcId="{71045F8C-00FA-488E-A7BD-E2E6753D979D}" destId="{851BB866-B6AE-4566-893F-4C635BA974FC}" srcOrd="4" destOrd="0" presId="urn:microsoft.com/office/officeart/2005/8/layout/target3"/>
    <dgm:cxn modelId="{D71D4ACB-C446-4B1B-B4DE-643883D00114}" type="presParOf" srcId="{71045F8C-00FA-488E-A7BD-E2E6753D979D}" destId="{643EA938-EDE0-4533-ACCC-D2BD6F3A527C}" srcOrd="5" destOrd="0" presId="urn:microsoft.com/office/officeart/2005/8/layout/target3"/>
    <dgm:cxn modelId="{A6239E5E-6B60-4D59-8A54-9428A6BC6E60}" type="presParOf" srcId="{71045F8C-00FA-488E-A7BD-E2E6753D979D}" destId="{92F31B18-D66D-4CC7-89B9-378928DE877D}" srcOrd="6" destOrd="0" presId="urn:microsoft.com/office/officeart/2005/8/layout/target3"/>
    <dgm:cxn modelId="{D9D6A2E2-BD23-4F0B-B8B4-920C54F49DFE}" type="presParOf" srcId="{71045F8C-00FA-488E-A7BD-E2E6753D979D}" destId="{902074E1-B931-4618-97F1-FADBE82E9C3C}" srcOrd="7" destOrd="0" presId="urn:microsoft.com/office/officeart/2005/8/layout/target3"/>
    <dgm:cxn modelId="{9C82483E-E338-43D8-8E8B-CB5AC741AF20}" type="presParOf" srcId="{71045F8C-00FA-488E-A7BD-E2E6753D979D}" destId="{A3817367-F2BC-482F-8832-FA00B51DCCF3}" srcOrd="8" destOrd="0" presId="urn:microsoft.com/office/officeart/2005/8/layout/target3"/>
    <dgm:cxn modelId="{90EBC255-AE6C-47C1-BA79-FE82A708027D}" type="presParOf" srcId="{71045F8C-00FA-488E-A7BD-E2E6753D979D}" destId="{626ABFF6-56C8-4386-B662-68EC364EED9D}" srcOrd="9" destOrd="0" presId="urn:microsoft.com/office/officeart/2005/8/layout/target3"/>
    <dgm:cxn modelId="{A44A1CD7-AACF-40CB-9AA6-E5506208DD44}" type="presParOf" srcId="{71045F8C-00FA-488E-A7BD-E2E6753D979D}" destId="{6DB11F1C-D028-4800-9625-6611CA9DE6D4}" srcOrd="10" destOrd="0" presId="urn:microsoft.com/office/officeart/2005/8/layout/target3"/>
    <dgm:cxn modelId="{7CD4D9E6-5D36-4094-BC36-667A9652EAB1}" type="presParOf" srcId="{71045F8C-00FA-488E-A7BD-E2E6753D979D}" destId="{CDED6FE3-AD8F-4ACC-B6B8-710EDDD97598}" srcOrd="11" destOrd="0" presId="urn:microsoft.com/office/officeart/2005/8/layout/target3"/>
    <dgm:cxn modelId="{1CC40B48-B2EF-417B-B692-C2A7BAB6A007}" type="presParOf" srcId="{71045F8C-00FA-488E-A7BD-E2E6753D979D}" destId="{397AC6D7-84A6-4150-958F-83C92D9ACF38}" srcOrd="12" destOrd="0" presId="urn:microsoft.com/office/officeart/2005/8/layout/target3"/>
    <dgm:cxn modelId="{F58F9BEE-8C44-46E9-B0D4-AA458685A632}" type="presParOf" srcId="{71045F8C-00FA-488E-A7BD-E2E6753D979D}" destId="{D7419528-33A6-416D-9E64-B3F7915C5149}" srcOrd="13" destOrd="0" presId="urn:microsoft.com/office/officeart/2005/8/layout/target3"/>
    <dgm:cxn modelId="{31F8F84B-44D7-4733-8840-8544892E826A}" type="presParOf" srcId="{71045F8C-00FA-488E-A7BD-E2E6753D979D}" destId="{97289DF2-90F4-4EC2-A9FC-633B00BAB610}" srcOrd="14" destOrd="0" presId="urn:microsoft.com/office/officeart/2005/8/layout/target3"/>
    <dgm:cxn modelId="{C7E28BC6-C932-4F3E-B878-33EF109A26DC}" type="presParOf" srcId="{71045F8C-00FA-488E-A7BD-E2E6753D979D}" destId="{234EBA9D-95B4-4C20-A84E-6F65F1085DC6}" srcOrd="15" destOrd="0" presId="urn:microsoft.com/office/officeart/2005/8/layout/target3"/>
    <dgm:cxn modelId="{EA0287EF-D193-4E5D-A2DA-303913BD9135}" type="presParOf" srcId="{71045F8C-00FA-488E-A7BD-E2E6753D979D}" destId="{12255512-213F-41DF-90A6-8B4CD74A2B52}" srcOrd="16" destOrd="0" presId="urn:microsoft.com/office/officeart/2005/8/layout/target3"/>
    <dgm:cxn modelId="{88C48E2C-FD64-4DBA-BE76-F2FF9BE27813}" type="presParOf" srcId="{71045F8C-00FA-488E-A7BD-E2E6753D979D}" destId="{50C2F88D-8688-44C2-A854-691F34009D3B}" srcOrd="17" destOrd="0" presId="urn:microsoft.com/office/officeart/2005/8/layout/target3"/>
    <dgm:cxn modelId="{9DD6F500-0706-48E9-8224-B87632AACFC2}" type="presParOf" srcId="{71045F8C-00FA-488E-A7BD-E2E6753D979D}" destId="{4D19AB04-24FA-40C2-B203-52AE3D15E171}" srcOrd="18" destOrd="0" presId="urn:microsoft.com/office/officeart/2005/8/layout/target3"/>
    <dgm:cxn modelId="{272B5C2E-A484-4267-BF62-29F9D05A9F36}" type="presParOf" srcId="{71045F8C-00FA-488E-A7BD-E2E6753D979D}" destId="{832BF48F-0145-4429-9E02-8FCA946CCE9E}" srcOrd="19" destOrd="0" presId="urn:microsoft.com/office/officeart/2005/8/layout/target3"/>
    <dgm:cxn modelId="{AD8C9DB7-AE2C-41C6-8AA6-922389B6F393}" type="presParOf" srcId="{71045F8C-00FA-488E-A7BD-E2E6753D979D}" destId="{E7297F21-D4FD-4A41-AE58-814D01A6B5E7}" srcOrd="20" destOrd="0" presId="urn:microsoft.com/office/officeart/2005/8/layout/target3"/>
    <dgm:cxn modelId="{EF4FC1FD-240B-419A-B1A7-64F2E209A209}" type="presParOf" srcId="{71045F8C-00FA-488E-A7BD-E2E6753D979D}" destId="{F69A1436-182C-465B-AD7F-FE48E0C090C1}" srcOrd="21" destOrd="0" presId="urn:microsoft.com/office/officeart/2005/8/layout/target3"/>
    <dgm:cxn modelId="{A5DEB454-E9E6-4C77-8932-9137441DE6D8}" type="presParOf" srcId="{71045F8C-00FA-488E-A7BD-E2E6753D979D}" destId="{AA41A67C-3D3F-4AE9-9E0F-5D7F7BB2E741}" srcOrd="22" destOrd="0" presId="urn:microsoft.com/office/officeart/2005/8/layout/target3"/>
    <dgm:cxn modelId="{365C8631-BFF6-498B-AB29-C195BAEEED9A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 Mgr. Jindřiška Šmídová   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VY_32_INOVACE_01_Clothes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Angličtina 7. ročník 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</a:t>
          </a:r>
          <a:r>
            <a:rPr lang="cs-CZ" sz="1400" kern="1200" dirty="0" err="1" smtClean="0"/>
            <a:t>Clothes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7" Type="http://schemas.openxmlformats.org/officeDocument/2006/relationships/image" Target="../media/image8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wmf"/><Relationship Id="rId5" Type="http://schemas.openxmlformats.org/officeDocument/2006/relationships/image" Target="../media/image15.wmf"/><Relationship Id="rId4" Type="http://schemas.openxmlformats.org/officeDocument/2006/relationships/image" Target="../media/image14.w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279915872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41182964"/>
              </p:ext>
            </p:extLst>
          </p:nvPr>
        </p:nvGraphicFramePr>
        <p:xfrm>
          <a:off x="457200" y="1600200"/>
          <a:ext cx="8229600" cy="267208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7. ročník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pro interaktivní tabuli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Sešit, psací potřeby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 (inovace)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Procvičení</a:t>
                      </a:r>
                      <a:r>
                        <a:rPr lang="cs-CZ" baseline="0" dirty="0" smtClean="0"/>
                        <a:t> a rozšíření slovní zásoby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Žáci na základě obrázků pojmenovávají oblečení. Na snímku 6 je několik přesmyček, které se pokusí rozluštit do sešitu.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907704" y="1606850"/>
            <a:ext cx="5112568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800" dirty="0" err="1" smtClean="0"/>
              <a:t>Clothes</a:t>
            </a:r>
            <a:r>
              <a:rPr lang="cs-CZ" sz="8800" dirty="0" smtClean="0"/>
              <a:t> </a:t>
            </a:r>
          </a:p>
          <a:p>
            <a:r>
              <a:rPr lang="cs-CZ" sz="8800" dirty="0" smtClean="0"/>
              <a:t>Oblečení</a:t>
            </a:r>
            <a:endParaRPr lang="cs-CZ" sz="8800" dirty="0"/>
          </a:p>
        </p:txBody>
      </p:sp>
    </p:spTree>
    <p:extLst>
      <p:ext uri="{BB962C8B-B14F-4D97-AF65-F5344CB8AC3E}">
        <p14:creationId xmlns:p14="http://schemas.microsoft.com/office/powerpoint/2010/main" val="2172794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X\AppData\Local\Microsoft\Windows\Temporary Internet Files\Content.IE5\KPF206XG\MP900438626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286256"/>
            <a:ext cx="6400800" cy="4285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X\AppData\Local\Microsoft\Windows\Temporary Internet Files\Content.IE5\KPF206XG\MP900438626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286256"/>
            <a:ext cx="6400800" cy="4285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9869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907704" y="986445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Pojmenuj následující oblečení</a:t>
            </a:r>
            <a:endParaRPr lang="cs-CZ" sz="3600" b="1" dirty="0"/>
          </a:p>
        </p:txBody>
      </p:sp>
      <p:pic>
        <p:nvPicPr>
          <p:cNvPr id="2051" name="Picture 3" descr="C:\Users\X\AppData\Local\Microsoft\Windows\Temporary Internet Files\Content.IE5\KPF206XG\MC90011332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572" y="2492896"/>
            <a:ext cx="1944216" cy="1861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X\AppData\Local\Microsoft\Windows\Temporary Internet Files\Content.IE5\DSK0OHH5\MC90035369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820787"/>
            <a:ext cx="2232248" cy="1752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X\AppData\Local\Microsoft\Windows\Temporary Internet Files\Content.IE5\KPF206XG\MC90005702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6590" y="2652672"/>
            <a:ext cx="1696212" cy="1840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X\AppData\Local\Microsoft\Windows\Temporary Internet Files\Content.IE5\DSK0OHH5\MC90035151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184" y="4725144"/>
            <a:ext cx="1795604" cy="1486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X\AppData\Local\Microsoft\Windows\Temporary Internet Files\Content.IE5\2CQYHJOJ\MC900113372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7585" y="4772645"/>
            <a:ext cx="2403744" cy="1438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:\Users\X\AppData\Local\Microsoft\Windows\Temporary Internet Files\Content.IE5\DSK0OHH5\MC90011340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7228" y="3573016"/>
            <a:ext cx="1574280" cy="2852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3394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 flipH="1">
            <a:off x="899592" y="548680"/>
            <a:ext cx="6336704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Rozlušti následující přesmyčky :</a:t>
            </a:r>
          </a:p>
          <a:p>
            <a:pPr marL="514350" indent="-514350">
              <a:buAutoNum type="arabicPeriod"/>
            </a:pPr>
            <a:r>
              <a:rPr lang="cs-CZ" sz="2800" dirty="0" err="1" smtClean="0"/>
              <a:t>Tirks</a:t>
            </a:r>
            <a:endParaRPr lang="cs-CZ" sz="2800" dirty="0" smtClean="0"/>
          </a:p>
          <a:p>
            <a:pPr marL="514350" indent="-514350">
              <a:buAutoNum type="arabicPeriod"/>
            </a:pPr>
            <a:r>
              <a:rPr lang="cs-CZ" sz="2800" dirty="0" err="1" smtClean="0"/>
              <a:t>Sesrd</a:t>
            </a:r>
            <a:endParaRPr lang="cs-CZ" sz="2800" dirty="0" smtClean="0"/>
          </a:p>
          <a:p>
            <a:pPr marL="514350" indent="-514350">
              <a:buAutoNum type="arabicPeriod"/>
            </a:pPr>
            <a:r>
              <a:rPr lang="cs-CZ" sz="2800" dirty="0" err="1" smtClean="0"/>
              <a:t>Ocssk</a:t>
            </a:r>
            <a:endParaRPr lang="cs-CZ" sz="2800" dirty="0" smtClean="0"/>
          </a:p>
          <a:p>
            <a:pPr marL="514350" indent="-514350">
              <a:buAutoNum type="arabicPeriod"/>
            </a:pPr>
            <a:r>
              <a:rPr lang="cs-CZ" sz="2800" dirty="0" err="1" smtClean="0"/>
              <a:t>Sanej</a:t>
            </a:r>
            <a:endParaRPr lang="cs-CZ" sz="2800" dirty="0" smtClean="0"/>
          </a:p>
          <a:p>
            <a:pPr marL="514350" indent="-514350">
              <a:buAutoNum type="arabicPeriod"/>
            </a:pPr>
            <a:r>
              <a:rPr lang="cs-CZ" sz="2800" dirty="0" smtClean="0"/>
              <a:t>Pac</a:t>
            </a:r>
          </a:p>
          <a:p>
            <a:pPr marL="514350" indent="-514350">
              <a:buAutoNum type="arabicPeriod"/>
            </a:pPr>
            <a:r>
              <a:rPr lang="cs-CZ" sz="2800" dirty="0" err="1" smtClean="0"/>
              <a:t>Hoses</a:t>
            </a:r>
            <a:endParaRPr lang="cs-CZ" sz="2800" dirty="0" smtClean="0"/>
          </a:p>
          <a:p>
            <a:pPr marL="514350" indent="-514350">
              <a:buAutoNum type="arabicPeriod"/>
            </a:pPr>
            <a:r>
              <a:rPr lang="cs-CZ" sz="2800" dirty="0" smtClean="0"/>
              <a:t>Tah</a:t>
            </a:r>
          </a:p>
          <a:p>
            <a:pPr marL="514350" indent="-514350">
              <a:buAutoNum type="arabicPeriod"/>
            </a:pPr>
            <a:r>
              <a:rPr lang="cs-CZ" sz="2800" dirty="0" err="1" smtClean="0"/>
              <a:t>Ssothr</a:t>
            </a:r>
            <a:endParaRPr lang="cs-CZ" sz="2800" dirty="0" smtClean="0"/>
          </a:p>
          <a:p>
            <a:pPr marL="514350" indent="-514350">
              <a:buAutoNum type="arabicPeriod"/>
            </a:pPr>
            <a:r>
              <a:rPr lang="cs-CZ" sz="2800" dirty="0" err="1" smtClean="0"/>
              <a:t>Tritsh</a:t>
            </a:r>
            <a:endParaRPr lang="cs-CZ" sz="2800" dirty="0" smtClean="0"/>
          </a:p>
          <a:p>
            <a:pPr marL="514350" indent="-514350">
              <a:buAutoNum type="arabicPeriod"/>
            </a:pPr>
            <a:r>
              <a:rPr lang="cs-CZ" sz="2800" dirty="0" err="1" smtClean="0"/>
              <a:t>sloehct</a:t>
            </a:r>
            <a:endParaRPr lang="cs-CZ" sz="2800" dirty="0" smtClean="0"/>
          </a:p>
          <a:p>
            <a:pPr marL="514350" indent="-514350">
              <a:buAutoNum type="arabicPeriod"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983994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 flipH="1">
            <a:off x="899592" y="548680"/>
            <a:ext cx="6336704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Řešení :</a:t>
            </a:r>
          </a:p>
          <a:p>
            <a:pPr marL="514350" indent="-514350">
              <a:buAutoNum type="arabicPeriod"/>
            </a:pPr>
            <a:r>
              <a:rPr lang="cs-CZ" sz="2800" dirty="0" err="1" smtClean="0"/>
              <a:t>Skirt</a:t>
            </a:r>
            <a:endParaRPr lang="cs-CZ" sz="2800" dirty="0" smtClean="0"/>
          </a:p>
          <a:p>
            <a:pPr marL="514350" indent="-514350">
              <a:buAutoNum type="arabicPeriod"/>
            </a:pPr>
            <a:r>
              <a:rPr lang="cs-CZ" sz="2800" dirty="0" err="1" smtClean="0"/>
              <a:t>Dress</a:t>
            </a:r>
            <a:endParaRPr lang="cs-CZ" sz="2800" dirty="0" smtClean="0"/>
          </a:p>
          <a:p>
            <a:pPr marL="514350" indent="-514350">
              <a:buAutoNum type="arabicPeriod"/>
            </a:pPr>
            <a:r>
              <a:rPr lang="cs-CZ" sz="2800" dirty="0" err="1" smtClean="0"/>
              <a:t>Socks</a:t>
            </a:r>
            <a:endParaRPr lang="cs-CZ" sz="2800" dirty="0" smtClean="0"/>
          </a:p>
          <a:p>
            <a:pPr marL="514350" indent="-514350">
              <a:buAutoNum type="arabicPeriod"/>
            </a:pPr>
            <a:r>
              <a:rPr lang="cs-CZ" sz="2800" dirty="0" err="1" smtClean="0"/>
              <a:t>Jeans</a:t>
            </a:r>
            <a:endParaRPr lang="cs-CZ" sz="2800" dirty="0" smtClean="0"/>
          </a:p>
          <a:p>
            <a:pPr marL="514350" indent="-514350">
              <a:buAutoNum type="arabicPeriod"/>
            </a:pPr>
            <a:r>
              <a:rPr lang="cs-CZ" sz="2800" dirty="0" smtClean="0"/>
              <a:t>Cap</a:t>
            </a:r>
          </a:p>
          <a:p>
            <a:pPr marL="514350" indent="-514350">
              <a:buAutoNum type="arabicPeriod"/>
            </a:pPr>
            <a:r>
              <a:rPr lang="cs-CZ" sz="2800" dirty="0" err="1" smtClean="0"/>
              <a:t>Shoes</a:t>
            </a:r>
            <a:endParaRPr lang="cs-CZ" sz="2800" dirty="0" smtClean="0"/>
          </a:p>
          <a:p>
            <a:pPr marL="514350" indent="-514350">
              <a:buAutoNum type="arabicPeriod"/>
            </a:pPr>
            <a:r>
              <a:rPr lang="cs-CZ" sz="2800" dirty="0" err="1" smtClean="0"/>
              <a:t>Hat</a:t>
            </a:r>
            <a:endParaRPr lang="cs-CZ" sz="2800" dirty="0" smtClean="0"/>
          </a:p>
          <a:p>
            <a:pPr marL="514350" indent="-514350">
              <a:buAutoNum type="arabicPeriod"/>
            </a:pPr>
            <a:r>
              <a:rPr lang="cs-CZ" sz="2800" dirty="0" err="1" smtClean="0"/>
              <a:t>Shorts</a:t>
            </a:r>
            <a:endParaRPr lang="cs-CZ" sz="2800" dirty="0" smtClean="0"/>
          </a:p>
          <a:p>
            <a:pPr marL="514350" indent="-514350">
              <a:buAutoNum type="arabicPeriod"/>
            </a:pPr>
            <a:r>
              <a:rPr lang="cs-CZ" sz="2800" dirty="0" smtClean="0"/>
              <a:t>T </a:t>
            </a:r>
            <a:r>
              <a:rPr lang="cs-CZ" sz="2800" dirty="0" err="1" smtClean="0"/>
              <a:t>shirt</a:t>
            </a:r>
            <a:endParaRPr lang="cs-CZ" sz="2800" dirty="0" smtClean="0"/>
          </a:p>
          <a:p>
            <a:pPr marL="514350" indent="-514350">
              <a:buAutoNum type="arabicPeriod"/>
            </a:pPr>
            <a:r>
              <a:rPr lang="cs-CZ" sz="2800" dirty="0" err="1" smtClean="0"/>
              <a:t>Clothes</a:t>
            </a:r>
            <a:endParaRPr lang="cs-CZ" sz="2800" dirty="0" smtClean="0"/>
          </a:p>
          <a:p>
            <a:pPr marL="514350" indent="-514350">
              <a:buAutoNum type="arabicPeriod"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4279616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908720"/>
            <a:ext cx="66247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Zapiš si do sešitu :</a:t>
            </a:r>
            <a:endParaRPr lang="cs-CZ" sz="3600" b="1" dirty="0"/>
          </a:p>
        </p:txBody>
      </p:sp>
      <p:pic>
        <p:nvPicPr>
          <p:cNvPr id="3075" name="Picture 3" descr="C:\Users\X\AppData\Local\Microsoft\Windows\Temporary Internet Files\Content.IE5\G04DSM9W\MC90001343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3" y="1921058"/>
            <a:ext cx="2762699" cy="3236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X\AppData\Local\Microsoft\Windows\Temporary Internet Files\Content.IE5\G04DSM9W\MC90036017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866372"/>
            <a:ext cx="2952328" cy="3474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X\AppData\Local\Microsoft\Windows\Temporary Internet Files\Content.IE5\G04DSM9W\MC90011347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1541177"/>
            <a:ext cx="1804924" cy="3685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51520" y="5197153"/>
            <a:ext cx="244827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err="1" smtClean="0"/>
              <a:t>Jacket</a:t>
            </a:r>
            <a:endParaRPr lang="cs-CZ" sz="4000" b="1" dirty="0"/>
          </a:p>
        </p:txBody>
      </p:sp>
      <p:sp>
        <p:nvSpPr>
          <p:cNvPr id="5" name="TextovéPole 4"/>
          <p:cNvSpPr txBox="1"/>
          <p:nvPr/>
        </p:nvSpPr>
        <p:spPr>
          <a:xfrm flipH="1">
            <a:off x="3635894" y="5551096"/>
            <a:ext cx="172819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err="1" smtClean="0"/>
              <a:t>Coat</a:t>
            </a:r>
            <a:endParaRPr lang="cs-CZ" sz="40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6574959" y="5808223"/>
            <a:ext cx="20882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err="1" smtClean="0"/>
              <a:t>Trousers</a:t>
            </a:r>
            <a:endParaRPr lang="cs-CZ" sz="4000" b="1" dirty="0"/>
          </a:p>
        </p:txBody>
      </p:sp>
    </p:spTree>
    <p:extLst>
      <p:ext uri="{BB962C8B-B14F-4D97-AF65-F5344CB8AC3E}">
        <p14:creationId xmlns:p14="http://schemas.microsoft.com/office/powerpoint/2010/main" val="3531511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X\AppData\Local\Microsoft\Windows\Temporary Internet Files\Content.IE5\2CQYHJOJ\MC90015004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548680"/>
            <a:ext cx="2232248" cy="1828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X\AppData\Local\Microsoft\Windows\Temporary Internet Files\Content.IE5\2CQYHJOJ\MC90001680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548680"/>
            <a:ext cx="1629461" cy="1836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X\AppData\Local\Microsoft\Windows\Temporary Internet Files\Content.IE5\2CQYHJOJ\MC90035212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04664"/>
            <a:ext cx="1584176" cy="2142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23529" y="3059668"/>
            <a:ext cx="194421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err="1" smtClean="0"/>
              <a:t>Shoes</a:t>
            </a:r>
            <a:endParaRPr lang="cs-CZ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843808" y="2705725"/>
            <a:ext cx="19895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err="1" smtClean="0"/>
              <a:t>Boots</a:t>
            </a:r>
            <a:endParaRPr lang="cs-CZ" sz="4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652120" y="2859033"/>
            <a:ext cx="29523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Bikiny</a:t>
            </a:r>
            <a:endParaRPr lang="cs-CZ" sz="4000" dirty="0"/>
          </a:p>
        </p:txBody>
      </p:sp>
      <p:pic>
        <p:nvPicPr>
          <p:cNvPr id="4102" name="Picture 6" descr="C:\Users\X\AppData\Local\Microsoft\Windows\Temporary Internet Files\Content.IE5\G04DSM9W\MC90035118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496599"/>
            <a:ext cx="1779006" cy="1785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931429" y="5445224"/>
            <a:ext cx="39244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err="1" smtClean="0"/>
              <a:t>Swimming</a:t>
            </a:r>
            <a:r>
              <a:rPr lang="cs-CZ" sz="4000" dirty="0" smtClean="0"/>
              <a:t> </a:t>
            </a:r>
            <a:r>
              <a:rPr lang="cs-CZ" sz="4000" dirty="0" err="1" smtClean="0"/>
              <a:t>trunks</a:t>
            </a:r>
            <a:endParaRPr lang="cs-CZ" sz="4000" dirty="0"/>
          </a:p>
        </p:txBody>
      </p:sp>
      <p:pic>
        <p:nvPicPr>
          <p:cNvPr id="4103" name="Picture 7" descr="C:\Users\X\AppData\Local\Microsoft\Windows\Temporary Internet Files\Content.IE5\DSK0OHH5\MC90005702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1823" y="3803934"/>
            <a:ext cx="1814170" cy="1507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5491823" y="5445224"/>
            <a:ext cx="26642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err="1" smtClean="0"/>
              <a:t>Sandals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782738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4" name="Zástupný symbol pro obsah 3"/>
          <p:cNvSpPr txBox="1">
            <a:spLocks noGrp="1"/>
          </p:cNvSpPr>
          <p:nvPr>
            <p:ph idx="1"/>
          </p:nvPr>
        </p:nvSpPr>
        <p:spPr>
          <a:xfrm>
            <a:off x="457200" y="1600200"/>
            <a:ext cx="8229600" cy="19143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1.Ilustrace : www. </a:t>
            </a:r>
            <a:r>
              <a:rPr lang="cs-CZ" dirty="0" err="1"/>
              <a:t>office</a:t>
            </a:r>
            <a:r>
              <a:rPr lang="cs-CZ" dirty="0"/>
              <a:t>. microsoft.com </a:t>
            </a:r>
          </a:p>
          <a:p>
            <a:endParaRPr lang="cs-CZ" dirty="0"/>
          </a:p>
          <a:p>
            <a:pPr marL="0" indent="0">
              <a:buNone/>
            </a:pP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184536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142</Words>
  <Application>Microsoft Office PowerPoint</Application>
  <PresentationFormat>Předvádění na obrazovce (4:3)</PresentationFormat>
  <Paragraphs>53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Prezentace aplikace PowerPoint</vt:lpstr>
      <vt:lpstr>Anotace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smid.jaromir</dc:creator>
  <cp:lastModifiedBy>X</cp:lastModifiedBy>
  <cp:revision>13</cp:revision>
  <dcterms:created xsi:type="dcterms:W3CDTF">2011-11-09T14:01:04Z</dcterms:created>
  <dcterms:modified xsi:type="dcterms:W3CDTF">2012-02-11T14:37:00Z</dcterms:modified>
</cp:coreProperties>
</file>