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VY_32_INOVACE_01_Clothes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Clothes</a:t>
          </a:r>
          <a:r>
            <a:rPr lang="cs-CZ" dirty="0" smtClean="0"/>
            <a:t>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8.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VY_32_INOVACE_01_Clothes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8.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Clothes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87241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080091"/>
              </p:ext>
            </p:extLst>
          </p:nvPr>
        </p:nvGraphicFramePr>
        <p:xfrm>
          <a:off x="457200" y="1600200"/>
          <a:ext cx="82296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začátku hodiny si žáci zopakují slovní zásobu, kterou již znají. Snímek</a:t>
                      </a:r>
                      <a:r>
                        <a:rPr lang="cs-CZ" baseline="0" dirty="0" smtClean="0"/>
                        <a:t> 4 – žáci  popíší obrázek ústně. Snímek 5 – žáci se pokusí namalovat postavu dle popisu.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CLOTHES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X\AppData\Local\Microsoft\Windows\Temporary Internet Files\Content.IE5\2CQYHJOJ\MC900360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297" y="1628800"/>
            <a:ext cx="1666975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X\AppData\Local\Microsoft\Windows\Temporary Internet Files\Content.IE5\KPF206XG\MC90043545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251" y="1612005"/>
            <a:ext cx="2016224" cy="430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991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and </a:t>
            </a:r>
            <a:r>
              <a:rPr lang="cs-CZ" dirty="0" err="1" smtClean="0"/>
              <a:t>draw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a </a:t>
            </a:r>
            <a:r>
              <a:rPr lang="cs-CZ" sz="4000" dirty="0" err="1" smtClean="0"/>
              <a:t>young</a:t>
            </a:r>
            <a:r>
              <a:rPr lang="cs-CZ" sz="4000" dirty="0" smtClean="0"/>
              <a:t> </a:t>
            </a:r>
            <a:r>
              <a:rPr lang="cs-CZ" sz="4000" dirty="0" err="1" smtClean="0"/>
              <a:t>woman</a:t>
            </a:r>
            <a:r>
              <a:rPr lang="cs-CZ" sz="4000" dirty="0" smtClean="0"/>
              <a:t>. </a:t>
            </a:r>
            <a:r>
              <a:rPr lang="cs-CZ" sz="4000" dirty="0" err="1" smtClean="0"/>
              <a:t>She‘s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long blond </a:t>
            </a:r>
            <a:r>
              <a:rPr lang="cs-CZ" sz="4000" dirty="0" err="1" smtClean="0"/>
              <a:t>hair</a:t>
            </a:r>
            <a:r>
              <a:rPr lang="cs-CZ" sz="4000" dirty="0" smtClean="0"/>
              <a:t>. </a:t>
            </a:r>
            <a:r>
              <a:rPr lang="cs-CZ" sz="4000" dirty="0" err="1" smtClean="0"/>
              <a:t>She‘s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pink </a:t>
            </a:r>
            <a:r>
              <a:rPr lang="cs-CZ" sz="4000" dirty="0" err="1" smtClean="0"/>
              <a:t>blouse</a:t>
            </a:r>
            <a:r>
              <a:rPr lang="cs-CZ" sz="4000" dirty="0" smtClean="0"/>
              <a:t>, blue </a:t>
            </a:r>
            <a:r>
              <a:rPr lang="cs-CZ" sz="4000" dirty="0" err="1" smtClean="0"/>
              <a:t>jeans</a:t>
            </a:r>
            <a:r>
              <a:rPr lang="cs-CZ" sz="4000" dirty="0" smtClean="0"/>
              <a:t>, </a:t>
            </a:r>
            <a:r>
              <a:rPr lang="cs-CZ" sz="4000" dirty="0" err="1" smtClean="0"/>
              <a:t>purple</a:t>
            </a:r>
            <a:r>
              <a:rPr lang="cs-CZ" sz="4000" dirty="0" smtClean="0"/>
              <a:t> </a:t>
            </a:r>
            <a:r>
              <a:rPr lang="cs-CZ" sz="4000" dirty="0" err="1" smtClean="0"/>
              <a:t>glasses</a:t>
            </a:r>
            <a:r>
              <a:rPr lang="cs-CZ" sz="4000" dirty="0" smtClean="0"/>
              <a:t> and </a:t>
            </a:r>
            <a:r>
              <a:rPr lang="cs-CZ" sz="4000" dirty="0" err="1" smtClean="0"/>
              <a:t>brown</a:t>
            </a:r>
            <a:r>
              <a:rPr lang="cs-CZ" sz="4000" dirty="0" smtClean="0"/>
              <a:t> </a:t>
            </a:r>
            <a:r>
              <a:rPr lang="cs-CZ" sz="4000" dirty="0" err="1" smtClean="0"/>
              <a:t>handbag</a:t>
            </a:r>
            <a:r>
              <a:rPr lang="cs-CZ" sz="4000" dirty="0" smtClean="0"/>
              <a:t>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0718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X\AppData\Local\Microsoft\Windows\Temporary Internet Files\Content.IE5\2CQYHJOJ\MC900358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0648"/>
            <a:ext cx="2520280" cy="630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 flipH="1">
            <a:off x="611560" y="620688"/>
            <a:ext cx="3910590" cy="16561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picture</a:t>
            </a:r>
            <a:r>
              <a:rPr lang="cs-CZ" sz="3200" b="1" dirty="0" smtClean="0"/>
              <a:t> OK?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9567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Winter </a:t>
            </a:r>
            <a:r>
              <a:rPr lang="cs-CZ" dirty="0" err="1" smtClean="0"/>
              <a:t>clothes</a:t>
            </a:r>
            <a:endParaRPr lang="cs-CZ" dirty="0"/>
          </a:p>
        </p:txBody>
      </p:sp>
      <p:pic>
        <p:nvPicPr>
          <p:cNvPr id="4098" name="Picture 2" descr="C:\Users\X\AppData\Local\Microsoft\Windows\Temporary Internet Files\Content.IE5\2CQYHJOJ\MC90033148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419885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X\AppData\Local\Microsoft\Windows\Temporary Internet Files\Content.IE5\G04DSM9W\MC900113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89984"/>
            <a:ext cx="228433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X\AppData\Local\Microsoft\Windows\Temporary Internet Files\Content.IE5\KPF206XG\MC900354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68549"/>
            <a:ext cx="1850861" cy="173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X\AppData\Local\Microsoft\Windows\Temporary Internet Files\Content.IE5\G04DSM9W\MC9001134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856" y="3933056"/>
            <a:ext cx="2145352" cy="168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424644"/>
            <a:ext cx="2001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gloves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9707" y="314606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scarf</a:t>
            </a:r>
            <a:r>
              <a:rPr lang="cs-CZ" sz="3200" dirty="0" smtClean="0"/>
              <a:t> and </a:t>
            </a:r>
            <a:r>
              <a:rPr lang="cs-CZ" sz="3200" dirty="0" err="1" smtClean="0"/>
              <a:t>hat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37029" y="346047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mittens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9" y="5915100"/>
            <a:ext cx="2860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winter</a:t>
            </a:r>
            <a:r>
              <a:rPr lang="cs-CZ" sz="3200" dirty="0" smtClean="0"/>
              <a:t> </a:t>
            </a:r>
            <a:r>
              <a:rPr lang="cs-CZ" sz="3200" dirty="0" err="1" smtClean="0"/>
              <a:t>jacket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573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endParaRPr lang="cs-CZ" dirty="0"/>
          </a:p>
        </p:txBody>
      </p:sp>
      <p:pic>
        <p:nvPicPr>
          <p:cNvPr id="5123" name="Picture 3" descr="C:\Users\X\AppData\Local\Microsoft\Windows\Temporary Internet Files\Content.IE5\KPF206XG\MC90011326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874" y="1755907"/>
            <a:ext cx="133502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X\AppData\Local\Microsoft\Windows\Temporary Internet Files\Content.IE5\2CQYHJOJ\MC900280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29072"/>
            <a:ext cx="2044574" cy="226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X\AppData\Local\Microsoft\Windows\Temporary Internet Files\Content.IE5\DSK0OHH5\MC9002865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13121"/>
            <a:ext cx="2323687" cy="203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475905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dress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86446" y="530120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bikiny, </a:t>
            </a:r>
            <a:r>
              <a:rPr lang="cs-CZ" sz="3600" dirty="0" err="1" smtClean="0"/>
              <a:t>swimsuit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27544" y="3881014"/>
            <a:ext cx="336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swimming</a:t>
            </a:r>
            <a:r>
              <a:rPr lang="cs-CZ" sz="3600" dirty="0" smtClean="0"/>
              <a:t> </a:t>
            </a:r>
            <a:r>
              <a:rPr lang="cs-CZ" sz="3600" dirty="0" err="1" smtClean="0"/>
              <a:t>trunks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1503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167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Describe this picture</vt:lpstr>
      <vt:lpstr>Open your exercise book and draw.</vt:lpstr>
      <vt:lpstr>Prezentace aplikace PowerPoint</vt:lpstr>
      <vt:lpstr>Winter clothes</vt:lpstr>
      <vt:lpstr>Summer clothes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18</cp:revision>
  <dcterms:created xsi:type="dcterms:W3CDTF">2011-11-09T14:01:04Z</dcterms:created>
  <dcterms:modified xsi:type="dcterms:W3CDTF">2012-02-11T16:03:02Z</dcterms:modified>
</cp:coreProperties>
</file>