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8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VY_32_INOVACE_01_Franská říše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Franská říše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VY_32_INOVACE_01_Franská říše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Franská říše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518323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2994161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smtClean="0"/>
                        <a:t>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procvičování představivosti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</a:t>
                      </a:r>
                      <a:r>
                        <a:rPr lang="cs-CZ" baseline="0" smtClean="0"/>
                        <a:t>(snímek 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Franská říše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/>
              <a:t>482 – 843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rozkládala se na území dnešní Francie, Nizozemska, Belgie a Německa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Chlodvík</a:t>
            </a:r>
            <a:r>
              <a:rPr lang="cs-CZ" b="1" dirty="0" smtClean="0"/>
              <a:t> sjednotil franské kmeny</a:t>
            </a:r>
          </a:p>
          <a:p>
            <a:r>
              <a:rPr lang="cs-CZ" b="1" dirty="0" smtClean="0"/>
              <a:t>přijal křesťanství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franské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smtClean="0"/>
              <a:t>nový systém správy říše</a:t>
            </a:r>
          </a:p>
          <a:p>
            <a:r>
              <a:rPr lang="cs-CZ" sz="3600" b="1" smtClean="0"/>
              <a:t>král  svým družiníkům uděloval doživotní pozemkové úděly (tzv. léno)</a:t>
            </a:r>
          </a:p>
          <a:p>
            <a:r>
              <a:rPr lang="cs-CZ" sz="3600" b="1" smtClean="0"/>
              <a:t>Byli to tzv. leníci (feudálové), kteří se výměnou za </a:t>
            </a:r>
            <a:r>
              <a:rPr lang="it-IT" sz="3600" b="1" smtClean="0"/>
              <a:t>věrnost a povinnosti těšili králově ochraně</a:t>
            </a:r>
          </a:p>
          <a:p>
            <a:endParaRPr lang="cs-CZ" b="1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Merovejská dynastie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vládne až do poloviny 8. století</a:t>
            </a:r>
          </a:p>
          <a:p>
            <a:r>
              <a:rPr lang="cs-CZ" b="1" dirty="0" smtClean="0"/>
              <a:t>známý panovník </a:t>
            </a:r>
            <a:r>
              <a:rPr lang="cs-CZ" b="1" dirty="0" smtClean="0">
                <a:solidFill>
                  <a:srgbClr val="FF0000"/>
                </a:solidFill>
              </a:rPr>
              <a:t>Dagobert I.</a:t>
            </a:r>
            <a:r>
              <a:rPr lang="cs-CZ" b="1" dirty="0" smtClean="0"/>
              <a:t> (629-639)</a:t>
            </a:r>
          </a:p>
          <a:p>
            <a:r>
              <a:rPr lang="cs-CZ" b="1" dirty="0" smtClean="0"/>
              <a:t>bojoval s Avary a Slovany – </a:t>
            </a:r>
            <a:r>
              <a:rPr lang="cs-CZ" b="1" dirty="0" smtClean="0"/>
              <a:t>Sámovou </a:t>
            </a:r>
            <a:r>
              <a:rPr lang="cs-CZ" b="1" dirty="0" smtClean="0"/>
              <a:t>říší</a:t>
            </a:r>
          </a:p>
        </p:txBody>
      </p:sp>
    </p:spTree>
    <p:extLst>
      <p:ext uri="{BB962C8B-B14F-4D97-AF65-F5344CB8AC3E}">
        <p14:creationId xmlns:p14="http://schemas.microsoft.com/office/powerpoint/2010/main" val="279684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Úpadek Merovejské dynastie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Od počátku 8.stol. moc přebírají  </a:t>
            </a:r>
            <a:r>
              <a:rPr lang="cs-CZ" b="1" dirty="0" smtClean="0">
                <a:solidFill>
                  <a:srgbClr val="FF0000"/>
                </a:solidFill>
              </a:rPr>
              <a:t>majordomové</a:t>
            </a:r>
            <a:r>
              <a:rPr lang="cs-CZ" b="1" dirty="0" smtClean="0"/>
              <a:t> = vysocí úředníci královského dvora (důvodem je boj o moc mezi Merovejci)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Pipin II.</a:t>
            </a:r>
            <a:r>
              <a:rPr lang="cs-CZ" b="1" dirty="0" smtClean="0"/>
              <a:t> – nejmocnější muž v zemi (nevzal si královský titul)</a:t>
            </a:r>
          </a:p>
        </p:txBody>
      </p:sp>
    </p:spTree>
    <p:extLst>
      <p:ext uri="{BB962C8B-B14F-4D97-AF65-F5344CB8AC3E}">
        <p14:creationId xmlns:p14="http://schemas.microsoft.com/office/powerpoint/2010/main" val="199656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Jeho syn – </a:t>
            </a:r>
            <a:r>
              <a:rPr lang="cs-CZ" b="1" dirty="0">
                <a:solidFill>
                  <a:srgbClr val="FF0000"/>
                </a:solidFill>
              </a:rPr>
              <a:t>Karel </a:t>
            </a:r>
            <a:r>
              <a:rPr lang="cs-CZ" b="1" dirty="0" err="1">
                <a:solidFill>
                  <a:srgbClr val="FF0000"/>
                </a:solidFill>
              </a:rPr>
              <a:t>Martel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(přezdívaný Kladivo)</a:t>
            </a:r>
            <a:endParaRPr lang="cs-CZ" dirty="0"/>
          </a:p>
          <a:p>
            <a:r>
              <a:rPr lang="cs-CZ" b="1" dirty="0" smtClean="0"/>
              <a:t>V </a:t>
            </a:r>
            <a:r>
              <a:rPr lang="cs-CZ" b="1" dirty="0"/>
              <a:t>r. 732 u </a:t>
            </a:r>
            <a:r>
              <a:rPr lang="cs-CZ" b="1" dirty="0" err="1"/>
              <a:t>Poitiers</a:t>
            </a:r>
            <a:r>
              <a:rPr lang="cs-CZ" b="1" dirty="0"/>
              <a:t> zastavil útok Muslimů do západní Evropy </a:t>
            </a:r>
            <a:r>
              <a:rPr lang="cs-CZ" b="1" dirty="0" smtClean="0"/>
              <a:t>a </a:t>
            </a:r>
            <a:r>
              <a:rPr lang="cs-CZ" b="1" dirty="0"/>
              <a:t>tím zachránil evropskou civilizaci před muslimským vlivem</a:t>
            </a:r>
            <a:br>
              <a:rPr lang="cs-CZ" b="1" dirty="0"/>
            </a:br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405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188640"/>
            <a:ext cx="7344816" cy="116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Karolinská dynastie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457200" y="1435100"/>
            <a:ext cx="8219256" cy="46910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Syn Karla </a:t>
            </a:r>
            <a:r>
              <a:rPr lang="cs-CZ" sz="2800" b="1" dirty="0" err="1" smtClean="0"/>
              <a:t>Martela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Pipin III. Krátký </a:t>
            </a:r>
            <a:r>
              <a:rPr lang="cs-CZ" sz="2800" b="1" dirty="0" smtClean="0"/>
              <a:t>měl dobré vztahy s papežem a za to získal královskou korunu</a:t>
            </a:r>
          </a:p>
          <a:p>
            <a:r>
              <a:rPr lang="cs-CZ" sz="2800" b="1" dirty="0" smtClean="0"/>
              <a:t>Jeho syn: 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I. Veliký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(2. dubna 742 – 28. ledna 814 Cáchy)</a:t>
            </a:r>
            <a:r>
              <a:rPr lang="cs-CZ" sz="2800" b="1" dirty="0"/>
              <a:t/>
            </a:r>
            <a:br>
              <a:rPr lang="cs-CZ" sz="2800" b="1" dirty="0"/>
            </a:br>
            <a:endParaRPr lang="cs-CZ" sz="2800" b="1" dirty="0" smtClean="0"/>
          </a:p>
          <a:p>
            <a:r>
              <a:rPr lang="cs-CZ" sz="2800" b="1" dirty="0" err="1"/>
              <a:t>Nejvýznamější</a:t>
            </a:r>
            <a:r>
              <a:rPr lang="cs-CZ" sz="2800" b="1" dirty="0"/>
              <a:t> franský král a první císař (korunován 800 v Římě)</a:t>
            </a:r>
            <a:endParaRPr lang="cs-CZ" sz="28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6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válečník a dobyvatel, ale také významný vládce a zákonodárce</a:t>
            </a:r>
          </a:p>
          <a:p>
            <a:r>
              <a:rPr lang="cs-CZ" b="1" dirty="0" smtClean="0"/>
              <a:t>791–803 vyvrátil říši Avarů</a:t>
            </a:r>
          </a:p>
          <a:p>
            <a:r>
              <a:rPr lang="cs-CZ" b="1" dirty="0" smtClean="0"/>
              <a:t>V Cáchách založil dvorskou školu</a:t>
            </a:r>
          </a:p>
          <a:p>
            <a:r>
              <a:rPr lang="cs-CZ" b="1" dirty="0" smtClean="0"/>
              <a:t>Na svůj dvůr povolával významné učence (</a:t>
            </a:r>
            <a:r>
              <a:rPr lang="cs-CZ" b="1" dirty="0" err="1" smtClean="0"/>
              <a:t>Einhard</a:t>
            </a:r>
            <a:r>
              <a:rPr lang="cs-CZ" b="1" dirty="0" smtClean="0"/>
              <a:t>, </a:t>
            </a:r>
            <a:r>
              <a:rPr lang="cs-CZ" b="1" dirty="0" err="1" smtClean="0"/>
              <a:t>Alkuin</a:t>
            </a:r>
            <a:r>
              <a:rPr lang="cs-CZ" b="1" dirty="0" smtClean="0"/>
              <a:t> z Yorku)</a:t>
            </a:r>
          </a:p>
          <a:p>
            <a:r>
              <a:rPr lang="cs-CZ" b="1" dirty="0" smtClean="0"/>
              <a:t>Umělecký styl té doby: Karolinská renesance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7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Franské 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Po Karlově smrti v r. 814 dochází k úpadku Francké říše</a:t>
            </a:r>
          </a:p>
          <a:p>
            <a:r>
              <a:rPr lang="cs-CZ" b="1" dirty="0" smtClean="0"/>
              <a:t>vládne jeho syn Ludvík Pobožný</a:t>
            </a:r>
          </a:p>
          <a:p>
            <a:r>
              <a:rPr lang="cs-CZ" b="1" dirty="0" smtClean="0"/>
              <a:t>V r. 843 je </a:t>
            </a:r>
            <a:r>
              <a:rPr lang="cs-CZ" b="1" dirty="0" smtClean="0">
                <a:solidFill>
                  <a:srgbClr val="FF0000"/>
                </a:solidFill>
              </a:rPr>
              <a:t>verdunskou dohodou </a:t>
            </a:r>
            <a:r>
              <a:rPr lang="cs-CZ" b="1" dirty="0" smtClean="0"/>
              <a:t>Franská </a:t>
            </a:r>
            <a:r>
              <a:rPr lang="cs-CZ" b="1" dirty="0" smtClean="0"/>
              <a:t>říše rozdělena mezi Ludvíkovy tři syny</a:t>
            </a:r>
          </a:p>
          <a:p>
            <a:r>
              <a:rPr lang="cs-CZ" b="1" dirty="0" smtClean="0"/>
              <a:t>jih a střed - Lothar (území příští Itálie)</a:t>
            </a:r>
          </a:p>
          <a:p>
            <a:r>
              <a:rPr lang="cs-CZ" b="1" dirty="0" smtClean="0"/>
              <a:t>Východ - Ludvík Němec  (po něm se území nazývá Německo)</a:t>
            </a:r>
          </a:p>
          <a:p>
            <a:r>
              <a:rPr lang="cs-CZ" b="1" dirty="0" smtClean="0"/>
              <a:t>Západ - Karel Holý  (jméno této oblasti je historické – Francie)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78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procvičení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jmenoval zakladatel Franské říše?</a:t>
            </a:r>
          </a:p>
          <a:p>
            <a:r>
              <a:rPr lang="cs-CZ" dirty="0" smtClean="0"/>
              <a:t>Vysvětli pojem lenní systém</a:t>
            </a:r>
          </a:p>
          <a:p>
            <a:r>
              <a:rPr lang="cs-CZ" dirty="0" smtClean="0"/>
              <a:t>Kdo to byli majordomové?</a:t>
            </a:r>
          </a:p>
          <a:p>
            <a:r>
              <a:rPr lang="cs-CZ" dirty="0" smtClean="0"/>
              <a:t>Který franský král bojoval proti Sámově říši?</a:t>
            </a:r>
          </a:p>
          <a:p>
            <a:r>
              <a:rPr lang="cs-CZ" dirty="0" smtClean="0"/>
              <a:t>Jaký titul získal Karel Veliký jako první křesťanský panovník?</a:t>
            </a:r>
          </a:p>
          <a:p>
            <a:r>
              <a:rPr lang="cs-CZ" dirty="0" smtClean="0"/>
              <a:t>Co byla Verdunská dohoda?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418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SOHO</cp:lastModifiedBy>
  <cp:revision>12</cp:revision>
  <dcterms:created xsi:type="dcterms:W3CDTF">2011-11-09T14:01:04Z</dcterms:created>
  <dcterms:modified xsi:type="dcterms:W3CDTF">2012-03-13T20:12:22Z</dcterms:modified>
</cp:coreProperties>
</file>