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7" r:id="rId3"/>
    <p:sldId id="27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70" r:id="rId18"/>
    <p:sldId id="271" r:id="rId19"/>
    <p:sldId id="272" r:id="rId20"/>
    <p:sldId id="273" r:id="rId21"/>
    <p:sldId id="274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DB46"/>
    <a:srgbClr val="CCEF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226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387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3069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094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6406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7386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3188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1750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5760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2060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224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E2B25E-DEE8-4C67-B66B-327630EA2747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668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5800" y="1828800"/>
            <a:ext cx="7696200" cy="460059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VY_52_INOVACE_28_Vznik</a:t>
            </a:r>
            <a:r>
              <a:rPr lang="cs-CZ" sz="1800" dirty="0">
                <a:solidFill>
                  <a:schemeClr val="tx1"/>
                </a:solidFill>
                <a:latin typeface="+mn-lt"/>
              </a:rPr>
              <a:t>, stavba </a:t>
            </a: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kosti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dirty="0"/>
              <a:t>Vznik, stavba kosti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Vznik, stavba kosti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552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Mgr. Jiří Olexa,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14. ledna 2013,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8.ročník,  V/2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II28,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Přírodopis,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Vznik, stavba kosti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81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2276872"/>
            <a:ext cx="5637010" cy="882119"/>
          </a:xfrm>
        </p:spPr>
        <p:txBody>
          <a:bodyPr>
            <a:normAutofit fontScale="92500"/>
          </a:bodyPr>
          <a:lstStyle/>
          <a:p>
            <a:r>
              <a:rPr lang="cs-CZ" sz="4000" dirty="0" smtClean="0"/>
              <a:t>Vznik, stavba, typy kostí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980728"/>
            <a:ext cx="7175351" cy="1793167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30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20625"/>
            <a:ext cx="1948839" cy="446487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085" y="1124743"/>
            <a:ext cx="2527371" cy="4857379"/>
          </a:xfrm>
        </p:spPr>
      </p:pic>
      <p:sp>
        <p:nvSpPr>
          <p:cNvPr id="4" name="TextovéPole 3"/>
          <p:cNvSpPr txBox="1"/>
          <p:nvPr/>
        </p:nvSpPr>
        <p:spPr>
          <a:xfrm>
            <a:off x="3059832" y="1214750"/>
            <a:ext cx="29523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Vytváří společně se svalovou soustavou vyšší celek: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4653136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soustavu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4654877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pohybovou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05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085" y="1124743"/>
            <a:ext cx="2527371" cy="4857379"/>
          </a:xfrm>
        </p:spPr>
      </p:pic>
      <p:sp>
        <p:nvSpPr>
          <p:cNvPr id="4" name="TextovéPole 3"/>
          <p:cNvSpPr txBox="1"/>
          <p:nvPr/>
        </p:nvSpPr>
        <p:spPr>
          <a:xfrm>
            <a:off x="827584" y="1214750"/>
            <a:ext cx="5184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Do kosterní soustavy patří nejen kosti, ale i: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708920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klouby         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048" y="2726661"/>
            <a:ext cx="2688096" cy="2759506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2267744" y="3044312"/>
            <a:ext cx="2592288" cy="1680832"/>
            <a:chOff x="2267744" y="3044312"/>
            <a:chExt cx="2592288" cy="1680832"/>
          </a:xfrm>
        </p:grpSpPr>
        <p:sp>
          <p:nvSpPr>
            <p:cNvPr id="9" name="Ovál 8"/>
            <p:cNvSpPr/>
            <p:nvPr/>
          </p:nvSpPr>
          <p:spPr>
            <a:xfrm>
              <a:off x="3203848" y="3044312"/>
              <a:ext cx="1656184" cy="1680832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 flipH="1" flipV="1">
              <a:off x="2267744" y="3140968"/>
              <a:ext cx="936104" cy="504056"/>
            </a:xfrm>
            <a:prstGeom prst="straightConnector1">
              <a:avLst/>
            </a:prstGeom>
            <a:ln w="2222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ovéPole 11"/>
          <p:cNvSpPr txBox="1"/>
          <p:nvPr/>
        </p:nvSpPr>
        <p:spPr>
          <a:xfrm>
            <a:off x="755576" y="4820959"/>
            <a:ext cx="2424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chrupavky         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735796" y="3909249"/>
            <a:ext cx="1692188" cy="1031919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283968" y="2276872"/>
            <a:ext cx="3168352" cy="864096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914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085" y="1124743"/>
            <a:ext cx="2527371" cy="4857379"/>
          </a:xfrm>
        </p:spPr>
      </p:pic>
      <p:sp>
        <p:nvSpPr>
          <p:cNvPr id="4" name="TextovéPole 3"/>
          <p:cNvSpPr txBox="1"/>
          <p:nvPr/>
        </p:nvSpPr>
        <p:spPr>
          <a:xfrm>
            <a:off x="539552" y="1124744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Oprav: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Kostra tvoří vnější oporu těla.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1537915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vnitřní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915816" y="2348880"/>
            <a:ext cx="129614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99697" y="3358733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Kostru tvoří asi 300 kostí.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3563888" y="3717032"/>
            <a:ext cx="100811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563888" y="2998693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200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3528" y="4653136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Kostra chrání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839" y="4005064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Doplň: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40224" y="4581128"/>
            <a:ext cx="3303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důležité orgány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4849" y="5589240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Uvnitř kostí se tvoří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8024" y="5589239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50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6" grpId="0"/>
      <p:bldP spid="20" grpId="0"/>
      <p:bldP spid="21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085" y="1124743"/>
            <a:ext cx="2527371" cy="4857379"/>
          </a:xfrm>
        </p:spPr>
      </p:pic>
      <p:sp>
        <p:nvSpPr>
          <p:cNvPr id="4" name="TextovéPole 3"/>
          <p:cNvSpPr txBox="1"/>
          <p:nvPr/>
        </p:nvSpPr>
        <p:spPr>
          <a:xfrm>
            <a:off x="539552" y="1124744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Odpověz: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Ze které tkáně se kost vytváří?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5576" y="3214717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 vaziva nebo chrupavky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861048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Jak se proces přeměny v kost nazývá česky?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438853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kostnatění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5536" y="5061377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neboli odborně: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24136" y="5061377"/>
            <a:ext cx="214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osifikace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303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17" grpId="0"/>
      <p:bldP spid="19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085" y="1124743"/>
            <a:ext cx="2527371" cy="4857379"/>
          </a:xfrm>
        </p:spPr>
      </p:pic>
      <p:sp>
        <p:nvSpPr>
          <p:cNvPr id="4" name="TextovéPole 3"/>
          <p:cNvSpPr txBox="1"/>
          <p:nvPr/>
        </p:nvSpPr>
        <p:spPr>
          <a:xfrm>
            <a:off x="539552" y="1124744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Odpověz: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Kdy proces kostnatění (osifikace) začíná?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5576" y="3214717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 narozením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861048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Kdy končí?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4415046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okolo 25. roku života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65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17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Odpověz: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 kterém místě roste kost do délky?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099566" y="488551"/>
            <a:ext cx="2494166" cy="6787405"/>
          </a:xfrm>
        </p:spPr>
      </p:pic>
      <p:grpSp>
        <p:nvGrpSpPr>
          <p:cNvPr id="10" name="Skupina 9"/>
          <p:cNvGrpSpPr/>
          <p:nvPr/>
        </p:nvGrpSpPr>
        <p:grpSpPr>
          <a:xfrm>
            <a:off x="2267744" y="3861048"/>
            <a:ext cx="4392488" cy="1942475"/>
            <a:chOff x="2267744" y="3861048"/>
            <a:chExt cx="4392488" cy="1942475"/>
          </a:xfrm>
        </p:grpSpPr>
        <p:sp>
          <p:nvSpPr>
            <p:cNvPr id="20" name="TextovéPole 19"/>
            <p:cNvSpPr txBox="1"/>
            <p:nvPr/>
          </p:nvSpPr>
          <p:spPr>
            <a:xfrm>
              <a:off x="2267744" y="5157192"/>
              <a:ext cx="43924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v růstové chrupavce</a:t>
              </a:r>
              <a:endPara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V="1">
              <a:off x="4716016" y="3861048"/>
              <a:ext cx="864096" cy="129614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3167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07179"/>
            <a:ext cx="8066951" cy="172993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Odpověz: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 kterém místě roste kost do tloušťky?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419872" y="3789040"/>
            <a:ext cx="2304256" cy="1942476"/>
            <a:chOff x="3419872" y="3861048"/>
            <a:chExt cx="2304256" cy="1942476"/>
          </a:xfrm>
        </p:grpSpPr>
        <p:sp>
          <p:nvSpPr>
            <p:cNvPr id="20" name="TextovéPole 19"/>
            <p:cNvSpPr txBox="1"/>
            <p:nvPr/>
          </p:nvSpPr>
          <p:spPr>
            <a:xfrm>
              <a:off x="3419872" y="5157193"/>
              <a:ext cx="23042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z okostice</a:t>
              </a:r>
              <a:endPara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V="1">
              <a:off x="4716016" y="3861048"/>
              <a:ext cx="864096" cy="129614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H="1" flipV="1">
              <a:off x="3779912" y="3861048"/>
              <a:ext cx="792088" cy="1296145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8042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68" y="2680026"/>
            <a:ext cx="8526300" cy="233140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Stavba dlouhé kosti: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3096" y="1953706"/>
            <a:ext cx="25067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kostní dřeň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732240" y="2559677"/>
            <a:ext cx="864096" cy="101333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239852" y="2420888"/>
            <a:ext cx="2844316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518021" y="4582869"/>
            <a:ext cx="2045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okostice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4048" y="1913346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houbovitá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kost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2915816" y="3717034"/>
            <a:ext cx="2664296" cy="100811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4658308" y="3789040"/>
            <a:ext cx="2217948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2435247" y="5085184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hutná kost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67282" y="5078325"/>
            <a:ext cx="24051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kloubní chrupavka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8" name="Přímá spojnice se šipkou 37"/>
          <p:cNvCxnSpPr/>
          <p:nvPr/>
        </p:nvCxnSpPr>
        <p:spPr>
          <a:xfrm flipV="1">
            <a:off x="7380312" y="4688269"/>
            <a:ext cx="417748" cy="82896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88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7" grpId="0"/>
      <p:bldP spid="22" grpId="0"/>
      <p:bldP spid="36" grpId="0"/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12543" y="3076489"/>
            <a:ext cx="5372543" cy="146905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3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okostice: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2924944"/>
            <a:ext cx="4018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600" u="sng" dirty="0" smtClean="0">
                <a:solidFill>
                  <a:srgbClr val="CCEFFC"/>
                </a:solidFill>
                <a:latin typeface="Arial" pitchFamily="34" charset="0"/>
                <a:cs typeface="Arial" pitchFamily="34" charset="0"/>
              </a:rPr>
              <a:t>yživuj</a:t>
            </a:r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 kost</a:t>
            </a:r>
            <a:endParaRPr lang="cs-CZ" sz="3600" u="sng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1044" y="4653136"/>
            <a:ext cx="7031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Obsahuje cévy, ty přivádějí živiny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1988840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Jakou má funkci?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044" y="3789040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Jak?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522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2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12543" y="3076489"/>
            <a:ext cx="5372543" cy="146905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3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okostice: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2924944"/>
            <a:ext cx="4018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</a:t>
            </a:r>
            <a:r>
              <a:rPr lang="cs-CZ" sz="3600" u="sng" dirty="0" smtClean="0">
                <a:solidFill>
                  <a:srgbClr val="CCEFFC"/>
                </a:solidFill>
                <a:latin typeface="Arial" pitchFamily="34" charset="0"/>
                <a:cs typeface="Arial" pitchFamily="34" charset="0"/>
              </a:rPr>
              <a:t>rán</a:t>
            </a:r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kost</a:t>
            </a:r>
            <a:endParaRPr lang="cs-CZ" sz="3600" u="sng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1044" y="4653136"/>
            <a:ext cx="70312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Obsahuje nervová zakončení, ty signalizují možné poškození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1988840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Jakou má funkci?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044" y="3789040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Jak?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50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8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196752"/>
            <a:ext cx="3964043" cy="549811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3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houbovitá kost: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4222829"/>
            <a:ext cx="1604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trámců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527854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houbě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5572" y="4266962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Je systém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Který je podobný mycí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140036" y="1343891"/>
            <a:ext cx="3616037" cy="4616867"/>
          </a:xfrm>
          <a:custGeom>
            <a:avLst/>
            <a:gdLst>
              <a:gd name="connsiteX0" fmla="*/ 2396837 w 3616037"/>
              <a:gd name="connsiteY0" fmla="*/ 3435927 h 4616867"/>
              <a:gd name="connsiteX1" fmla="*/ 2369128 w 3616037"/>
              <a:gd name="connsiteY1" fmla="*/ 3311236 h 4616867"/>
              <a:gd name="connsiteX2" fmla="*/ 2355273 w 3616037"/>
              <a:gd name="connsiteY2" fmla="*/ 3269673 h 4616867"/>
              <a:gd name="connsiteX3" fmla="*/ 2313709 w 3616037"/>
              <a:gd name="connsiteY3" fmla="*/ 3241964 h 4616867"/>
              <a:gd name="connsiteX4" fmla="*/ 2286000 w 3616037"/>
              <a:gd name="connsiteY4" fmla="*/ 3158836 h 4616867"/>
              <a:gd name="connsiteX5" fmla="*/ 2244437 w 3616037"/>
              <a:gd name="connsiteY5" fmla="*/ 3006436 h 4616867"/>
              <a:gd name="connsiteX6" fmla="*/ 2230582 w 3616037"/>
              <a:gd name="connsiteY6" fmla="*/ 2964873 h 4616867"/>
              <a:gd name="connsiteX7" fmla="*/ 2202873 w 3616037"/>
              <a:gd name="connsiteY7" fmla="*/ 2923309 h 4616867"/>
              <a:gd name="connsiteX8" fmla="*/ 2189019 w 3616037"/>
              <a:gd name="connsiteY8" fmla="*/ 2881745 h 4616867"/>
              <a:gd name="connsiteX9" fmla="*/ 2161309 w 3616037"/>
              <a:gd name="connsiteY9" fmla="*/ 2770909 h 4616867"/>
              <a:gd name="connsiteX10" fmla="*/ 2050473 w 3616037"/>
              <a:gd name="connsiteY10" fmla="*/ 2632364 h 4616867"/>
              <a:gd name="connsiteX11" fmla="*/ 2036619 w 3616037"/>
              <a:gd name="connsiteY11" fmla="*/ 2576945 h 4616867"/>
              <a:gd name="connsiteX12" fmla="*/ 1995055 w 3616037"/>
              <a:gd name="connsiteY12" fmla="*/ 2563091 h 4616867"/>
              <a:gd name="connsiteX13" fmla="*/ 1981200 w 3616037"/>
              <a:gd name="connsiteY13" fmla="*/ 2521527 h 4616867"/>
              <a:gd name="connsiteX14" fmla="*/ 1967346 w 3616037"/>
              <a:gd name="connsiteY14" fmla="*/ 2410691 h 4616867"/>
              <a:gd name="connsiteX15" fmla="*/ 1939637 w 3616037"/>
              <a:gd name="connsiteY15" fmla="*/ 2369127 h 4616867"/>
              <a:gd name="connsiteX16" fmla="*/ 1856509 w 3616037"/>
              <a:gd name="connsiteY16" fmla="*/ 2299854 h 4616867"/>
              <a:gd name="connsiteX17" fmla="*/ 1828800 w 3616037"/>
              <a:gd name="connsiteY17" fmla="*/ 2258291 h 4616867"/>
              <a:gd name="connsiteX18" fmla="*/ 1773382 w 3616037"/>
              <a:gd name="connsiteY18" fmla="*/ 2202873 h 4616867"/>
              <a:gd name="connsiteX19" fmla="*/ 1731819 w 3616037"/>
              <a:gd name="connsiteY19" fmla="*/ 2147454 h 4616867"/>
              <a:gd name="connsiteX20" fmla="*/ 1704109 w 3616037"/>
              <a:gd name="connsiteY20" fmla="*/ 2119745 h 4616867"/>
              <a:gd name="connsiteX21" fmla="*/ 1676400 w 3616037"/>
              <a:gd name="connsiteY21" fmla="*/ 2078182 h 4616867"/>
              <a:gd name="connsiteX22" fmla="*/ 1579419 w 3616037"/>
              <a:gd name="connsiteY22" fmla="*/ 2008909 h 4616867"/>
              <a:gd name="connsiteX23" fmla="*/ 1537855 w 3616037"/>
              <a:gd name="connsiteY23" fmla="*/ 1995054 h 4616867"/>
              <a:gd name="connsiteX24" fmla="*/ 1496291 w 3616037"/>
              <a:gd name="connsiteY24" fmla="*/ 1953491 h 4616867"/>
              <a:gd name="connsiteX25" fmla="*/ 1468582 w 3616037"/>
              <a:gd name="connsiteY25" fmla="*/ 1911927 h 4616867"/>
              <a:gd name="connsiteX26" fmla="*/ 1399309 w 3616037"/>
              <a:gd name="connsiteY26" fmla="*/ 1842654 h 4616867"/>
              <a:gd name="connsiteX27" fmla="*/ 1330037 w 3616037"/>
              <a:gd name="connsiteY27" fmla="*/ 1759527 h 4616867"/>
              <a:gd name="connsiteX28" fmla="*/ 1288473 w 3616037"/>
              <a:gd name="connsiteY28" fmla="*/ 1731818 h 4616867"/>
              <a:gd name="connsiteX29" fmla="*/ 1205346 w 3616037"/>
              <a:gd name="connsiteY29" fmla="*/ 1676400 h 4616867"/>
              <a:gd name="connsiteX30" fmla="*/ 1108364 w 3616037"/>
              <a:gd name="connsiteY30" fmla="*/ 1620982 h 4616867"/>
              <a:gd name="connsiteX31" fmla="*/ 1080655 w 3616037"/>
              <a:gd name="connsiteY31" fmla="*/ 1579418 h 4616867"/>
              <a:gd name="connsiteX32" fmla="*/ 1025237 w 3616037"/>
              <a:gd name="connsiteY32" fmla="*/ 1565564 h 4616867"/>
              <a:gd name="connsiteX33" fmla="*/ 789709 w 3616037"/>
              <a:gd name="connsiteY33" fmla="*/ 1537854 h 4616867"/>
              <a:gd name="connsiteX34" fmla="*/ 678873 w 3616037"/>
              <a:gd name="connsiteY34" fmla="*/ 1551709 h 4616867"/>
              <a:gd name="connsiteX35" fmla="*/ 581891 w 3616037"/>
              <a:gd name="connsiteY35" fmla="*/ 1579418 h 4616867"/>
              <a:gd name="connsiteX36" fmla="*/ 360219 w 3616037"/>
              <a:gd name="connsiteY36" fmla="*/ 1565564 h 4616867"/>
              <a:gd name="connsiteX37" fmla="*/ 277091 w 3616037"/>
              <a:gd name="connsiteY37" fmla="*/ 1510145 h 4616867"/>
              <a:gd name="connsiteX38" fmla="*/ 235528 w 3616037"/>
              <a:gd name="connsiteY38" fmla="*/ 1482436 h 4616867"/>
              <a:gd name="connsiteX39" fmla="*/ 207819 w 3616037"/>
              <a:gd name="connsiteY39" fmla="*/ 1440873 h 4616867"/>
              <a:gd name="connsiteX40" fmla="*/ 193964 w 3616037"/>
              <a:gd name="connsiteY40" fmla="*/ 1399309 h 4616867"/>
              <a:gd name="connsiteX41" fmla="*/ 152400 w 3616037"/>
              <a:gd name="connsiteY41" fmla="*/ 1357745 h 4616867"/>
              <a:gd name="connsiteX42" fmla="*/ 110837 w 3616037"/>
              <a:gd name="connsiteY42" fmla="*/ 1302327 h 4616867"/>
              <a:gd name="connsiteX43" fmla="*/ 96982 w 3616037"/>
              <a:gd name="connsiteY43" fmla="*/ 1260764 h 4616867"/>
              <a:gd name="connsiteX44" fmla="*/ 83128 w 3616037"/>
              <a:gd name="connsiteY44" fmla="*/ 1205345 h 4616867"/>
              <a:gd name="connsiteX45" fmla="*/ 55419 w 3616037"/>
              <a:gd name="connsiteY45" fmla="*/ 1163782 h 4616867"/>
              <a:gd name="connsiteX46" fmla="*/ 0 w 3616037"/>
              <a:gd name="connsiteY46" fmla="*/ 1066800 h 4616867"/>
              <a:gd name="connsiteX47" fmla="*/ 27709 w 3616037"/>
              <a:gd name="connsiteY47" fmla="*/ 969818 h 4616867"/>
              <a:gd name="connsiteX48" fmla="*/ 55419 w 3616037"/>
              <a:gd name="connsiteY48" fmla="*/ 942109 h 4616867"/>
              <a:gd name="connsiteX49" fmla="*/ 55419 w 3616037"/>
              <a:gd name="connsiteY49" fmla="*/ 734291 h 4616867"/>
              <a:gd name="connsiteX50" fmla="*/ 83128 w 3616037"/>
              <a:gd name="connsiteY50" fmla="*/ 651164 h 4616867"/>
              <a:gd name="connsiteX51" fmla="*/ 138546 w 3616037"/>
              <a:gd name="connsiteY51" fmla="*/ 568036 h 4616867"/>
              <a:gd name="connsiteX52" fmla="*/ 152400 w 3616037"/>
              <a:gd name="connsiteY52" fmla="*/ 526473 h 4616867"/>
              <a:gd name="connsiteX53" fmla="*/ 166255 w 3616037"/>
              <a:gd name="connsiteY53" fmla="*/ 471054 h 4616867"/>
              <a:gd name="connsiteX54" fmla="*/ 221673 w 3616037"/>
              <a:gd name="connsiteY54" fmla="*/ 387927 h 4616867"/>
              <a:gd name="connsiteX55" fmla="*/ 263237 w 3616037"/>
              <a:gd name="connsiteY55" fmla="*/ 304800 h 4616867"/>
              <a:gd name="connsiteX56" fmla="*/ 304800 w 3616037"/>
              <a:gd name="connsiteY56" fmla="*/ 221673 h 4616867"/>
              <a:gd name="connsiteX57" fmla="*/ 346364 w 3616037"/>
              <a:gd name="connsiteY57" fmla="*/ 193964 h 4616867"/>
              <a:gd name="connsiteX58" fmla="*/ 374073 w 3616037"/>
              <a:gd name="connsiteY58" fmla="*/ 152400 h 4616867"/>
              <a:gd name="connsiteX59" fmla="*/ 471055 w 3616037"/>
              <a:gd name="connsiteY59" fmla="*/ 110836 h 4616867"/>
              <a:gd name="connsiteX60" fmla="*/ 609600 w 3616037"/>
              <a:gd name="connsiteY60" fmla="*/ 27709 h 4616867"/>
              <a:gd name="connsiteX61" fmla="*/ 651164 w 3616037"/>
              <a:gd name="connsiteY61" fmla="*/ 13854 h 4616867"/>
              <a:gd name="connsiteX62" fmla="*/ 692728 w 3616037"/>
              <a:gd name="connsiteY62" fmla="*/ 0 h 4616867"/>
              <a:gd name="connsiteX63" fmla="*/ 1108364 w 3616037"/>
              <a:gd name="connsiteY63" fmla="*/ 13854 h 4616867"/>
              <a:gd name="connsiteX64" fmla="*/ 1149928 w 3616037"/>
              <a:gd name="connsiteY64" fmla="*/ 41564 h 4616867"/>
              <a:gd name="connsiteX65" fmla="*/ 1205346 w 3616037"/>
              <a:gd name="connsiteY65" fmla="*/ 55418 h 4616867"/>
              <a:gd name="connsiteX66" fmla="*/ 1288473 w 3616037"/>
              <a:gd name="connsiteY66" fmla="*/ 110836 h 4616867"/>
              <a:gd name="connsiteX67" fmla="*/ 1330037 w 3616037"/>
              <a:gd name="connsiteY67" fmla="*/ 138545 h 4616867"/>
              <a:gd name="connsiteX68" fmla="*/ 1385455 w 3616037"/>
              <a:gd name="connsiteY68" fmla="*/ 166254 h 4616867"/>
              <a:gd name="connsiteX69" fmla="*/ 1413164 w 3616037"/>
              <a:gd name="connsiteY69" fmla="*/ 193964 h 4616867"/>
              <a:gd name="connsiteX70" fmla="*/ 1427019 w 3616037"/>
              <a:gd name="connsiteY70" fmla="*/ 235527 h 4616867"/>
              <a:gd name="connsiteX71" fmla="*/ 1454728 w 3616037"/>
              <a:gd name="connsiteY71" fmla="*/ 277091 h 4616867"/>
              <a:gd name="connsiteX72" fmla="*/ 1496291 w 3616037"/>
              <a:gd name="connsiteY72" fmla="*/ 346364 h 4616867"/>
              <a:gd name="connsiteX73" fmla="*/ 1510146 w 3616037"/>
              <a:gd name="connsiteY73" fmla="*/ 387927 h 4616867"/>
              <a:gd name="connsiteX74" fmla="*/ 1537855 w 3616037"/>
              <a:gd name="connsiteY74" fmla="*/ 429491 h 4616867"/>
              <a:gd name="connsiteX75" fmla="*/ 1565564 w 3616037"/>
              <a:gd name="connsiteY75" fmla="*/ 512618 h 4616867"/>
              <a:gd name="connsiteX76" fmla="*/ 1607128 w 3616037"/>
              <a:gd name="connsiteY76" fmla="*/ 692727 h 4616867"/>
              <a:gd name="connsiteX77" fmla="*/ 1648691 w 3616037"/>
              <a:gd name="connsiteY77" fmla="*/ 831273 h 4616867"/>
              <a:gd name="connsiteX78" fmla="*/ 1690255 w 3616037"/>
              <a:gd name="connsiteY78" fmla="*/ 845127 h 4616867"/>
              <a:gd name="connsiteX79" fmla="*/ 1745673 w 3616037"/>
              <a:gd name="connsiteY79" fmla="*/ 886691 h 4616867"/>
              <a:gd name="connsiteX80" fmla="*/ 1801091 w 3616037"/>
              <a:gd name="connsiteY80" fmla="*/ 900545 h 4616867"/>
              <a:gd name="connsiteX81" fmla="*/ 1842655 w 3616037"/>
              <a:gd name="connsiteY81" fmla="*/ 914400 h 4616867"/>
              <a:gd name="connsiteX82" fmla="*/ 1870364 w 3616037"/>
              <a:gd name="connsiteY82" fmla="*/ 955964 h 4616867"/>
              <a:gd name="connsiteX83" fmla="*/ 1967346 w 3616037"/>
              <a:gd name="connsiteY83" fmla="*/ 997527 h 4616867"/>
              <a:gd name="connsiteX84" fmla="*/ 2050473 w 3616037"/>
              <a:gd name="connsiteY84" fmla="*/ 1025236 h 4616867"/>
              <a:gd name="connsiteX85" fmla="*/ 2078182 w 3616037"/>
              <a:gd name="connsiteY85" fmla="*/ 1066800 h 4616867"/>
              <a:gd name="connsiteX86" fmla="*/ 2286000 w 3616037"/>
              <a:gd name="connsiteY86" fmla="*/ 1136073 h 4616867"/>
              <a:gd name="connsiteX87" fmla="*/ 2382982 w 3616037"/>
              <a:gd name="connsiteY87" fmla="*/ 1163782 h 4616867"/>
              <a:gd name="connsiteX88" fmla="*/ 2424546 w 3616037"/>
              <a:gd name="connsiteY88" fmla="*/ 1149927 h 4616867"/>
              <a:gd name="connsiteX89" fmla="*/ 2535382 w 3616037"/>
              <a:gd name="connsiteY89" fmla="*/ 1052945 h 4616867"/>
              <a:gd name="connsiteX90" fmla="*/ 2618509 w 3616037"/>
              <a:gd name="connsiteY90" fmla="*/ 955964 h 4616867"/>
              <a:gd name="connsiteX91" fmla="*/ 2660073 w 3616037"/>
              <a:gd name="connsiteY91" fmla="*/ 914400 h 4616867"/>
              <a:gd name="connsiteX92" fmla="*/ 2729346 w 3616037"/>
              <a:gd name="connsiteY92" fmla="*/ 831273 h 4616867"/>
              <a:gd name="connsiteX93" fmla="*/ 2743200 w 3616037"/>
              <a:gd name="connsiteY93" fmla="*/ 789709 h 4616867"/>
              <a:gd name="connsiteX94" fmla="*/ 2798619 w 3616037"/>
              <a:gd name="connsiteY94" fmla="*/ 706582 h 4616867"/>
              <a:gd name="connsiteX95" fmla="*/ 2812473 w 3616037"/>
              <a:gd name="connsiteY95" fmla="*/ 665018 h 4616867"/>
              <a:gd name="connsiteX96" fmla="*/ 2854037 w 3616037"/>
              <a:gd name="connsiteY96" fmla="*/ 623454 h 4616867"/>
              <a:gd name="connsiteX97" fmla="*/ 2978728 w 3616037"/>
              <a:gd name="connsiteY97" fmla="*/ 554182 h 4616867"/>
              <a:gd name="connsiteX98" fmla="*/ 3061855 w 3616037"/>
              <a:gd name="connsiteY98" fmla="*/ 568036 h 4616867"/>
              <a:gd name="connsiteX99" fmla="*/ 3089564 w 3616037"/>
              <a:gd name="connsiteY99" fmla="*/ 609600 h 4616867"/>
              <a:gd name="connsiteX100" fmla="*/ 3131128 w 3616037"/>
              <a:gd name="connsiteY100" fmla="*/ 623454 h 4616867"/>
              <a:gd name="connsiteX101" fmla="*/ 3214255 w 3616037"/>
              <a:gd name="connsiteY101" fmla="*/ 706582 h 4616867"/>
              <a:gd name="connsiteX102" fmla="*/ 3241964 w 3616037"/>
              <a:gd name="connsiteY102" fmla="*/ 789709 h 4616867"/>
              <a:gd name="connsiteX103" fmla="*/ 3297382 w 3616037"/>
              <a:gd name="connsiteY103" fmla="*/ 872836 h 4616867"/>
              <a:gd name="connsiteX104" fmla="*/ 3325091 w 3616037"/>
              <a:gd name="connsiteY104" fmla="*/ 914400 h 4616867"/>
              <a:gd name="connsiteX105" fmla="*/ 3366655 w 3616037"/>
              <a:gd name="connsiteY105" fmla="*/ 969818 h 4616867"/>
              <a:gd name="connsiteX106" fmla="*/ 3463637 w 3616037"/>
              <a:gd name="connsiteY106" fmla="*/ 1080654 h 4616867"/>
              <a:gd name="connsiteX107" fmla="*/ 3491346 w 3616037"/>
              <a:gd name="connsiteY107" fmla="*/ 1191491 h 4616867"/>
              <a:gd name="connsiteX108" fmla="*/ 3546764 w 3616037"/>
              <a:gd name="connsiteY108" fmla="*/ 1260764 h 4616867"/>
              <a:gd name="connsiteX109" fmla="*/ 3588328 w 3616037"/>
              <a:gd name="connsiteY109" fmla="*/ 1524000 h 4616867"/>
              <a:gd name="connsiteX110" fmla="*/ 3616037 w 3616037"/>
              <a:gd name="connsiteY110" fmla="*/ 1607127 h 4616867"/>
              <a:gd name="connsiteX111" fmla="*/ 3602182 w 3616037"/>
              <a:gd name="connsiteY111" fmla="*/ 1745673 h 4616867"/>
              <a:gd name="connsiteX112" fmla="*/ 3574473 w 3616037"/>
              <a:gd name="connsiteY112" fmla="*/ 1787236 h 4616867"/>
              <a:gd name="connsiteX113" fmla="*/ 3505200 w 3616037"/>
              <a:gd name="connsiteY113" fmla="*/ 1870364 h 4616867"/>
              <a:gd name="connsiteX114" fmla="*/ 3463637 w 3616037"/>
              <a:gd name="connsiteY114" fmla="*/ 1884218 h 4616867"/>
              <a:gd name="connsiteX115" fmla="*/ 3435928 w 3616037"/>
              <a:gd name="connsiteY115" fmla="*/ 1925782 h 4616867"/>
              <a:gd name="connsiteX116" fmla="*/ 3338946 w 3616037"/>
              <a:gd name="connsiteY116" fmla="*/ 2050473 h 4616867"/>
              <a:gd name="connsiteX117" fmla="*/ 3311237 w 3616037"/>
              <a:gd name="connsiteY117" fmla="*/ 2133600 h 4616867"/>
              <a:gd name="connsiteX118" fmla="*/ 3214255 w 3616037"/>
              <a:gd name="connsiteY118" fmla="*/ 2272145 h 4616867"/>
              <a:gd name="connsiteX119" fmla="*/ 3186546 w 3616037"/>
              <a:gd name="connsiteY119" fmla="*/ 2313709 h 4616867"/>
              <a:gd name="connsiteX120" fmla="*/ 3172691 w 3616037"/>
              <a:gd name="connsiteY120" fmla="*/ 2355273 h 4616867"/>
              <a:gd name="connsiteX121" fmla="*/ 3158837 w 3616037"/>
              <a:gd name="connsiteY121" fmla="*/ 2438400 h 4616867"/>
              <a:gd name="connsiteX122" fmla="*/ 3117273 w 3616037"/>
              <a:gd name="connsiteY122" fmla="*/ 2549236 h 4616867"/>
              <a:gd name="connsiteX123" fmla="*/ 3103419 w 3616037"/>
              <a:gd name="connsiteY123" fmla="*/ 2715491 h 4616867"/>
              <a:gd name="connsiteX124" fmla="*/ 3075709 w 3616037"/>
              <a:gd name="connsiteY124" fmla="*/ 2854036 h 4616867"/>
              <a:gd name="connsiteX125" fmla="*/ 3061855 w 3616037"/>
              <a:gd name="connsiteY125" fmla="*/ 2937164 h 4616867"/>
              <a:gd name="connsiteX126" fmla="*/ 3048000 w 3616037"/>
              <a:gd name="connsiteY126" fmla="*/ 4613564 h 4616867"/>
              <a:gd name="connsiteX127" fmla="*/ 3020291 w 3616037"/>
              <a:gd name="connsiteY127" fmla="*/ 4585854 h 4616867"/>
              <a:gd name="connsiteX128" fmla="*/ 3006437 w 3616037"/>
              <a:gd name="connsiteY128" fmla="*/ 4530436 h 4616867"/>
              <a:gd name="connsiteX129" fmla="*/ 2992582 w 3616037"/>
              <a:gd name="connsiteY129" fmla="*/ 4488873 h 4616867"/>
              <a:gd name="connsiteX130" fmla="*/ 2978728 w 3616037"/>
              <a:gd name="connsiteY130" fmla="*/ 4156364 h 4616867"/>
              <a:gd name="connsiteX131" fmla="*/ 2951019 w 3616037"/>
              <a:gd name="connsiteY131" fmla="*/ 4073236 h 4616867"/>
              <a:gd name="connsiteX132" fmla="*/ 2937164 w 3616037"/>
              <a:gd name="connsiteY132" fmla="*/ 4031673 h 4616867"/>
              <a:gd name="connsiteX133" fmla="*/ 2937164 w 3616037"/>
              <a:gd name="connsiteY133" fmla="*/ 3616036 h 4616867"/>
              <a:gd name="connsiteX134" fmla="*/ 2923309 w 3616037"/>
              <a:gd name="connsiteY134" fmla="*/ 3380509 h 4616867"/>
              <a:gd name="connsiteX135" fmla="*/ 2909455 w 3616037"/>
              <a:gd name="connsiteY135" fmla="*/ 3338945 h 4616867"/>
              <a:gd name="connsiteX136" fmla="*/ 2854037 w 3616037"/>
              <a:gd name="connsiteY136" fmla="*/ 3283527 h 4616867"/>
              <a:gd name="connsiteX137" fmla="*/ 2798619 w 3616037"/>
              <a:gd name="connsiteY137" fmla="*/ 3255818 h 4616867"/>
              <a:gd name="connsiteX138" fmla="*/ 2729346 w 3616037"/>
              <a:gd name="connsiteY138" fmla="*/ 3241964 h 4616867"/>
              <a:gd name="connsiteX139" fmla="*/ 2660073 w 3616037"/>
              <a:gd name="connsiteY139" fmla="*/ 3186545 h 4616867"/>
              <a:gd name="connsiteX140" fmla="*/ 2576946 w 3616037"/>
              <a:gd name="connsiteY140" fmla="*/ 3158836 h 4616867"/>
              <a:gd name="connsiteX141" fmla="*/ 2438400 w 3616037"/>
              <a:gd name="connsiteY141" fmla="*/ 3172691 h 4616867"/>
              <a:gd name="connsiteX142" fmla="*/ 2424546 w 3616037"/>
              <a:gd name="connsiteY142" fmla="*/ 3214254 h 4616867"/>
              <a:gd name="connsiteX143" fmla="*/ 2410691 w 3616037"/>
              <a:gd name="connsiteY143" fmla="*/ 3269673 h 4616867"/>
              <a:gd name="connsiteX144" fmla="*/ 2341419 w 3616037"/>
              <a:gd name="connsiteY144" fmla="*/ 3380509 h 4616867"/>
              <a:gd name="connsiteX145" fmla="*/ 2327564 w 3616037"/>
              <a:gd name="connsiteY145" fmla="*/ 3297382 h 4616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3616037" h="4616867">
                <a:moveTo>
                  <a:pt x="2396837" y="3435927"/>
                </a:moveTo>
                <a:cubicBezTo>
                  <a:pt x="2387316" y="3388325"/>
                  <a:pt x="2382169" y="3356878"/>
                  <a:pt x="2369128" y="3311236"/>
                </a:cubicBezTo>
                <a:cubicBezTo>
                  <a:pt x="2365116" y="3297194"/>
                  <a:pt x="2364396" y="3281077"/>
                  <a:pt x="2355273" y="3269673"/>
                </a:cubicBezTo>
                <a:cubicBezTo>
                  <a:pt x="2344871" y="3256671"/>
                  <a:pt x="2327564" y="3251200"/>
                  <a:pt x="2313709" y="3241964"/>
                </a:cubicBezTo>
                <a:cubicBezTo>
                  <a:pt x="2304473" y="3214255"/>
                  <a:pt x="2291728" y="3187477"/>
                  <a:pt x="2286000" y="3158836"/>
                </a:cubicBezTo>
                <a:cubicBezTo>
                  <a:pt x="2266419" y="3060927"/>
                  <a:pt x="2279591" y="3111898"/>
                  <a:pt x="2244437" y="3006436"/>
                </a:cubicBezTo>
                <a:cubicBezTo>
                  <a:pt x="2239819" y="2992582"/>
                  <a:pt x="2238683" y="2977024"/>
                  <a:pt x="2230582" y="2964873"/>
                </a:cubicBezTo>
                <a:lnTo>
                  <a:pt x="2202873" y="2923309"/>
                </a:lnTo>
                <a:cubicBezTo>
                  <a:pt x="2198255" y="2909454"/>
                  <a:pt x="2192862" y="2895834"/>
                  <a:pt x="2189019" y="2881745"/>
                </a:cubicBezTo>
                <a:cubicBezTo>
                  <a:pt x="2178999" y="2845004"/>
                  <a:pt x="2182433" y="2802596"/>
                  <a:pt x="2161309" y="2770909"/>
                </a:cubicBezTo>
                <a:cubicBezTo>
                  <a:pt x="2109983" y="2693918"/>
                  <a:pt x="2144436" y="2741987"/>
                  <a:pt x="2050473" y="2632364"/>
                </a:cubicBezTo>
                <a:cubicBezTo>
                  <a:pt x="2045855" y="2613891"/>
                  <a:pt x="2048514" y="2591814"/>
                  <a:pt x="2036619" y="2576945"/>
                </a:cubicBezTo>
                <a:cubicBezTo>
                  <a:pt x="2027496" y="2565541"/>
                  <a:pt x="2005382" y="2573418"/>
                  <a:pt x="1995055" y="2563091"/>
                </a:cubicBezTo>
                <a:cubicBezTo>
                  <a:pt x="1984728" y="2552764"/>
                  <a:pt x="1985818" y="2535382"/>
                  <a:pt x="1981200" y="2521527"/>
                </a:cubicBezTo>
                <a:cubicBezTo>
                  <a:pt x="1976582" y="2484582"/>
                  <a:pt x="1977142" y="2446612"/>
                  <a:pt x="1967346" y="2410691"/>
                </a:cubicBezTo>
                <a:cubicBezTo>
                  <a:pt x="1962965" y="2394627"/>
                  <a:pt x="1951411" y="2380901"/>
                  <a:pt x="1939637" y="2369127"/>
                </a:cubicBezTo>
                <a:cubicBezTo>
                  <a:pt x="1885740" y="2315230"/>
                  <a:pt x="1893775" y="2346435"/>
                  <a:pt x="1856509" y="2299854"/>
                </a:cubicBezTo>
                <a:cubicBezTo>
                  <a:pt x="1846107" y="2286852"/>
                  <a:pt x="1839636" y="2270933"/>
                  <a:pt x="1828800" y="2258291"/>
                </a:cubicBezTo>
                <a:cubicBezTo>
                  <a:pt x="1811798" y="2238456"/>
                  <a:pt x="1790585" y="2222534"/>
                  <a:pt x="1773382" y="2202873"/>
                </a:cubicBezTo>
                <a:cubicBezTo>
                  <a:pt x="1758177" y="2185495"/>
                  <a:pt x="1746601" y="2165193"/>
                  <a:pt x="1731819" y="2147454"/>
                </a:cubicBezTo>
                <a:cubicBezTo>
                  <a:pt x="1723457" y="2137419"/>
                  <a:pt x="1712269" y="2129945"/>
                  <a:pt x="1704109" y="2119745"/>
                </a:cubicBezTo>
                <a:cubicBezTo>
                  <a:pt x="1693707" y="2106743"/>
                  <a:pt x="1688174" y="2089956"/>
                  <a:pt x="1676400" y="2078182"/>
                </a:cubicBezTo>
                <a:cubicBezTo>
                  <a:pt x="1670124" y="2071906"/>
                  <a:pt x="1595153" y="2016776"/>
                  <a:pt x="1579419" y="2008909"/>
                </a:cubicBezTo>
                <a:cubicBezTo>
                  <a:pt x="1566357" y="2002378"/>
                  <a:pt x="1551710" y="1999672"/>
                  <a:pt x="1537855" y="1995054"/>
                </a:cubicBezTo>
                <a:cubicBezTo>
                  <a:pt x="1524000" y="1981200"/>
                  <a:pt x="1508834" y="1968543"/>
                  <a:pt x="1496291" y="1953491"/>
                </a:cubicBezTo>
                <a:cubicBezTo>
                  <a:pt x="1485631" y="1940699"/>
                  <a:pt x="1479547" y="1924458"/>
                  <a:pt x="1468582" y="1911927"/>
                </a:cubicBezTo>
                <a:cubicBezTo>
                  <a:pt x="1447078" y="1887351"/>
                  <a:pt x="1417423" y="1869825"/>
                  <a:pt x="1399309" y="1842654"/>
                </a:cubicBezTo>
                <a:cubicBezTo>
                  <a:pt x="1372065" y="1801788"/>
                  <a:pt x="1370038" y="1792861"/>
                  <a:pt x="1330037" y="1759527"/>
                </a:cubicBezTo>
                <a:cubicBezTo>
                  <a:pt x="1317245" y="1748867"/>
                  <a:pt x="1302328" y="1741054"/>
                  <a:pt x="1288473" y="1731818"/>
                </a:cubicBezTo>
                <a:cubicBezTo>
                  <a:pt x="1234555" y="1650939"/>
                  <a:pt x="1294811" y="1721133"/>
                  <a:pt x="1205346" y="1676400"/>
                </a:cubicBezTo>
                <a:cubicBezTo>
                  <a:pt x="1037599" y="1592527"/>
                  <a:pt x="1235488" y="1663355"/>
                  <a:pt x="1108364" y="1620982"/>
                </a:cubicBezTo>
                <a:cubicBezTo>
                  <a:pt x="1099128" y="1607127"/>
                  <a:pt x="1094510" y="1588654"/>
                  <a:pt x="1080655" y="1579418"/>
                </a:cubicBezTo>
                <a:cubicBezTo>
                  <a:pt x="1064812" y="1568856"/>
                  <a:pt x="1043546" y="1570795"/>
                  <a:pt x="1025237" y="1565564"/>
                </a:cubicBezTo>
                <a:cubicBezTo>
                  <a:pt x="899274" y="1529575"/>
                  <a:pt x="1099909" y="1560012"/>
                  <a:pt x="789709" y="1537854"/>
                </a:cubicBezTo>
                <a:cubicBezTo>
                  <a:pt x="752764" y="1542472"/>
                  <a:pt x="715599" y="1545588"/>
                  <a:pt x="678873" y="1551709"/>
                </a:cubicBezTo>
                <a:cubicBezTo>
                  <a:pt x="644086" y="1557507"/>
                  <a:pt x="614830" y="1568439"/>
                  <a:pt x="581891" y="1579418"/>
                </a:cubicBezTo>
                <a:cubicBezTo>
                  <a:pt x="508000" y="1574800"/>
                  <a:pt x="432413" y="1581972"/>
                  <a:pt x="360219" y="1565564"/>
                </a:cubicBezTo>
                <a:cubicBezTo>
                  <a:pt x="327745" y="1558183"/>
                  <a:pt x="304800" y="1528618"/>
                  <a:pt x="277091" y="1510145"/>
                </a:cubicBezTo>
                <a:lnTo>
                  <a:pt x="235528" y="1482436"/>
                </a:lnTo>
                <a:cubicBezTo>
                  <a:pt x="226292" y="1468582"/>
                  <a:pt x="215266" y="1455766"/>
                  <a:pt x="207819" y="1440873"/>
                </a:cubicBezTo>
                <a:cubicBezTo>
                  <a:pt x="201288" y="1427811"/>
                  <a:pt x="202065" y="1411460"/>
                  <a:pt x="193964" y="1399309"/>
                </a:cubicBezTo>
                <a:cubicBezTo>
                  <a:pt x="183095" y="1383006"/>
                  <a:pt x="165151" y="1372621"/>
                  <a:pt x="152400" y="1357745"/>
                </a:cubicBezTo>
                <a:cubicBezTo>
                  <a:pt x="137373" y="1340213"/>
                  <a:pt x="124691" y="1320800"/>
                  <a:pt x="110837" y="1302327"/>
                </a:cubicBezTo>
                <a:cubicBezTo>
                  <a:pt x="106219" y="1288473"/>
                  <a:pt x="100994" y="1274806"/>
                  <a:pt x="96982" y="1260764"/>
                </a:cubicBezTo>
                <a:cubicBezTo>
                  <a:pt x="91751" y="1242455"/>
                  <a:pt x="90629" y="1222847"/>
                  <a:pt x="83128" y="1205345"/>
                </a:cubicBezTo>
                <a:cubicBezTo>
                  <a:pt x="76569" y="1190040"/>
                  <a:pt x="63680" y="1178239"/>
                  <a:pt x="55419" y="1163782"/>
                </a:cubicBezTo>
                <a:cubicBezTo>
                  <a:pt x="-14899" y="1040729"/>
                  <a:pt x="67513" y="1168070"/>
                  <a:pt x="0" y="1066800"/>
                </a:cubicBezTo>
                <a:cubicBezTo>
                  <a:pt x="2587" y="1056454"/>
                  <a:pt x="19193" y="984011"/>
                  <a:pt x="27709" y="969818"/>
                </a:cubicBezTo>
                <a:cubicBezTo>
                  <a:pt x="34430" y="958617"/>
                  <a:pt x="46182" y="951345"/>
                  <a:pt x="55419" y="942109"/>
                </a:cubicBezTo>
                <a:cubicBezTo>
                  <a:pt x="43209" y="832226"/>
                  <a:pt x="31500" y="829967"/>
                  <a:pt x="55419" y="734291"/>
                </a:cubicBezTo>
                <a:cubicBezTo>
                  <a:pt x="62503" y="705955"/>
                  <a:pt x="66927" y="675466"/>
                  <a:pt x="83128" y="651164"/>
                </a:cubicBezTo>
                <a:lnTo>
                  <a:pt x="138546" y="568036"/>
                </a:lnTo>
                <a:cubicBezTo>
                  <a:pt x="143164" y="554182"/>
                  <a:pt x="148388" y="540515"/>
                  <a:pt x="152400" y="526473"/>
                </a:cubicBezTo>
                <a:cubicBezTo>
                  <a:pt x="157631" y="508164"/>
                  <a:pt x="157739" y="488085"/>
                  <a:pt x="166255" y="471054"/>
                </a:cubicBezTo>
                <a:cubicBezTo>
                  <a:pt x="181148" y="441268"/>
                  <a:pt x="211142" y="419520"/>
                  <a:pt x="221673" y="387927"/>
                </a:cubicBezTo>
                <a:cubicBezTo>
                  <a:pt x="240794" y="330567"/>
                  <a:pt x="227427" y="358515"/>
                  <a:pt x="263237" y="304800"/>
                </a:cubicBezTo>
                <a:cubicBezTo>
                  <a:pt x="274505" y="270994"/>
                  <a:pt x="277942" y="248531"/>
                  <a:pt x="304800" y="221673"/>
                </a:cubicBezTo>
                <a:cubicBezTo>
                  <a:pt x="316574" y="209899"/>
                  <a:pt x="332509" y="203200"/>
                  <a:pt x="346364" y="193964"/>
                </a:cubicBezTo>
                <a:cubicBezTo>
                  <a:pt x="355600" y="180109"/>
                  <a:pt x="362299" y="164174"/>
                  <a:pt x="374073" y="152400"/>
                </a:cubicBezTo>
                <a:cubicBezTo>
                  <a:pt x="405965" y="120508"/>
                  <a:pt x="428661" y="121435"/>
                  <a:pt x="471055" y="110836"/>
                </a:cubicBezTo>
                <a:cubicBezTo>
                  <a:pt x="547126" y="34765"/>
                  <a:pt x="501689" y="63680"/>
                  <a:pt x="609600" y="27709"/>
                </a:cubicBezTo>
                <a:lnTo>
                  <a:pt x="651164" y="13854"/>
                </a:lnTo>
                <a:lnTo>
                  <a:pt x="692728" y="0"/>
                </a:lnTo>
                <a:cubicBezTo>
                  <a:pt x="831273" y="4618"/>
                  <a:pt x="970311" y="1304"/>
                  <a:pt x="1108364" y="13854"/>
                </a:cubicBezTo>
                <a:cubicBezTo>
                  <a:pt x="1124947" y="15362"/>
                  <a:pt x="1134623" y="35005"/>
                  <a:pt x="1149928" y="41564"/>
                </a:cubicBezTo>
                <a:cubicBezTo>
                  <a:pt x="1167430" y="49065"/>
                  <a:pt x="1186873" y="50800"/>
                  <a:pt x="1205346" y="55418"/>
                </a:cubicBezTo>
                <a:lnTo>
                  <a:pt x="1288473" y="110836"/>
                </a:lnTo>
                <a:cubicBezTo>
                  <a:pt x="1302328" y="120072"/>
                  <a:pt x="1315144" y="131098"/>
                  <a:pt x="1330037" y="138545"/>
                </a:cubicBezTo>
                <a:lnTo>
                  <a:pt x="1385455" y="166254"/>
                </a:lnTo>
                <a:cubicBezTo>
                  <a:pt x="1394691" y="175491"/>
                  <a:pt x="1406443" y="182763"/>
                  <a:pt x="1413164" y="193964"/>
                </a:cubicBezTo>
                <a:cubicBezTo>
                  <a:pt x="1420678" y="206487"/>
                  <a:pt x="1420488" y="222465"/>
                  <a:pt x="1427019" y="235527"/>
                </a:cubicBezTo>
                <a:cubicBezTo>
                  <a:pt x="1434466" y="250420"/>
                  <a:pt x="1445492" y="263236"/>
                  <a:pt x="1454728" y="277091"/>
                </a:cubicBezTo>
                <a:cubicBezTo>
                  <a:pt x="1493972" y="394824"/>
                  <a:pt x="1439241" y="251280"/>
                  <a:pt x="1496291" y="346364"/>
                </a:cubicBezTo>
                <a:cubicBezTo>
                  <a:pt x="1503805" y="358887"/>
                  <a:pt x="1503615" y="374865"/>
                  <a:pt x="1510146" y="387927"/>
                </a:cubicBezTo>
                <a:cubicBezTo>
                  <a:pt x="1517593" y="402820"/>
                  <a:pt x="1528619" y="415636"/>
                  <a:pt x="1537855" y="429491"/>
                </a:cubicBezTo>
                <a:cubicBezTo>
                  <a:pt x="1547091" y="457200"/>
                  <a:pt x="1559836" y="483977"/>
                  <a:pt x="1565564" y="512618"/>
                </a:cubicBezTo>
                <a:cubicBezTo>
                  <a:pt x="1596137" y="665484"/>
                  <a:pt x="1578379" y="606484"/>
                  <a:pt x="1607128" y="692727"/>
                </a:cubicBezTo>
                <a:cubicBezTo>
                  <a:pt x="1613191" y="735168"/>
                  <a:pt x="1608042" y="798754"/>
                  <a:pt x="1648691" y="831273"/>
                </a:cubicBezTo>
                <a:cubicBezTo>
                  <a:pt x="1660095" y="840396"/>
                  <a:pt x="1676400" y="840509"/>
                  <a:pt x="1690255" y="845127"/>
                </a:cubicBezTo>
                <a:cubicBezTo>
                  <a:pt x="1708728" y="858982"/>
                  <a:pt x="1725020" y="876364"/>
                  <a:pt x="1745673" y="886691"/>
                </a:cubicBezTo>
                <a:cubicBezTo>
                  <a:pt x="1762704" y="895206"/>
                  <a:pt x="1782782" y="895314"/>
                  <a:pt x="1801091" y="900545"/>
                </a:cubicBezTo>
                <a:cubicBezTo>
                  <a:pt x="1815133" y="904557"/>
                  <a:pt x="1828800" y="909782"/>
                  <a:pt x="1842655" y="914400"/>
                </a:cubicBezTo>
                <a:cubicBezTo>
                  <a:pt x="1851891" y="928255"/>
                  <a:pt x="1858590" y="944190"/>
                  <a:pt x="1870364" y="955964"/>
                </a:cubicBezTo>
                <a:cubicBezTo>
                  <a:pt x="1904905" y="990505"/>
                  <a:pt x="1921922" y="983900"/>
                  <a:pt x="1967346" y="997527"/>
                </a:cubicBezTo>
                <a:cubicBezTo>
                  <a:pt x="1995322" y="1005920"/>
                  <a:pt x="2050473" y="1025236"/>
                  <a:pt x="2050473" y="1025236"/>
                </a:cubicBezTo>
                <a:cubicBezTo>
                  <a:pt x="2059709" y="1039091"/>
                  <a:pt x="2066408" y="1055026"/>
                  <a:pt x="2078182" y="1066800"/>
                </a:cubicBezTo>
                <a:cubicBezTo>
                  <a:pt x="2129374" y="1117992"/>
                  <a:pt x="2233620" y="1118614"/>
                  <a:pt x="2286000" y="1136073"/>
                </a:cubicBezTo>
                <a:cubicBezTo>
                  <a:pt x="2345628" y="1155948"/>
                  <a:pt x="2313396" y="1146385"/>
                  <a:pt x="2382982" y="1163782"/>
                </a:cubicBezTo>
                <a:cubicBezTo>
                  <a:pt x="2396837" y="1159164"/>
                  <a:pt x="2411484" y="1156458"/>
                  <a:pt x="2424546" y="1149927"/>
                </a:cubicBezTo>
                <a:cubicBezTo>
                  <a:pt x="2470368" y="1127015"/>
                  <a:pt x="2499269" y="1089058"/>
                  <a:pt x="2535382" y="1052945"/>
                </a:cubicBezTo>
                <a:cubicBezTo>
                  <a:pt x="2638520" y="949808"/>
                  <a:pt x="2511867" y="1080381"/>
                  <a:pt x="2618509" y="955964"/>
                </a:cubicBezTo>
                <a:cubicBezTo>
                  <a:pt x="2631260" y="941088"/>
                  <a:pt x="2647530" y="929452"/>
                  <a:pt x="2660073" y="914400"/>
                </a:cubicBezTo>
                <a:cubicBezTo>
                  <a:pt x="2756510" y="798675"/>
                  <a:pt x="2607925" y="952691"/>
                  <a:pt x="2729346" y="831273"/>
                </a:cubicBezTo>
                <a:cubicBezTo>
                  <a:pt x="2733964" y="817418"/>
                  <a:pt x="2736108" y="802475"/>
                  <a:pt x="2743200" y="789709"/>
                </a:cubicBezTo>
                <a:cubicBezTo>
                  <a:pt x="2759373" y="760598"/>
                  <a:pt x="2798619" y="706582"/>
                  <a:pt x="2798619" y="706582"/>
                </a:cubicBezTo>
                <a:cubicBezTo>
                  <a:pt x="2803237" y="692727"/>
                  <a:pt x="2804372" y="677169"/>
                  <a:pt x="2812473" y="665018"/>
                </a:cubicBezTo>
                <a:cubicBezTo>
                  <a:pt x="2823341" y="648715"/>
                  <a:pt x="2838571" y="635483"/>
                  <a:pt x="2854037" y="623454"/>
                </a:cubicBezTo>
                <a:cubicBezTo>
                  <a:pt x="2925496" y="567874"/>
                  <a:pt x="2916016" y="575085"/>
                  <a:pt x="2978728" y="554182"/>
                </a:cubicBezTo>
                <a:cubicBezTo>
                  <a:pt x="3006437" y="558800"/>
                  <a:pt x="3036729" y="555473"/>
                  <a:pt x="3061855" y="568036"/>
                </a:cubicBezTo>
                <a:cubicBezTo>
                  <a:pt x="3076748" y="575483"/>
                  <a:pt x="3076562" y="599198"/>
                  <a:pt x="3089564" y="609600"/>
                </a:cubicBezTo>
                <a:cubicBezTo>
                  <a:pt x="3100968" y="618723"/>
                  <a:pt x="3117273" y="618836"/>
                  <a:pt x="3131128" y="623454"/>
                </a:cubicBezTo>
                <a:cubicBezTo>
                  <a:pt x="3158837" y="651163"/>
                  <a:pt x="3201863" y="669406"/>
                  <a:pt x="3214255" y="706582"/>
                </a:cubicBezTo>
                <a:cubicBezTo>
                  <a:pt x="3223491" y="734291"/>
                  <a:pt x="3225762" y="765407"/>
                  <a:pt x="3241964" y="789709"/>
                </a:cubicBezTo>
                <a:lnTo>
                  <a:pt x="3297382" y="872836"/>
                </a:lnTo>
                <a:cubicBezTo>
                  <a:pt x="3306618" y="886691"/>
                  <a:pt x="3315100" y="901079"/>
                  <a:pt x="3325091" y="914400"/>
                </a:cubicBezTo>
                <a:cubicBezTo>
                  <a:pt x="3338946" y="932873"/>
                  <a:pt x="3353413" y="950901"/>
                  <a:pt x="3366655" y="969818"/>
                </a:cubicBezTo>
                <a:cubicBezTo>
                  <a:pt x="3437371" y="1070841"/>
                  <a:pt x="3391333" y="1032452"/>
                  <a:pt x="3463637" y="1080654"/>
                </a:cubicBezTo>
                <a:cubicBezTo>
                  <a:pt x="3468907" y="1107006"/>
                  <a:pt x="3477144" y="1163087"/>
                  <a:pt x="3491346" y="1191491"/>
                </a:cubicBezTo>
                <a:cubicBezTo>
                  <a:pt x="3508823" y="1226444"/>
                  <a:pt x="3520993" y="1234992"/>
                  <a:pt x="3546764" y="1260764"/>
                </a:cubicBezTo>
                <a:cubicBezTo>
                  <a:pt x="3557356" y="1377271"/>
                  <a:pt x="3553258" y="1418789"/>
                  <a:pt x="3588328" y="1524000"/>
                </a:cubicBezTo>
                <a:lnTo>
                  <a:pt x="3616037" y="1607127"/>
                </a:lnTo>
                <a:cubicBezTo>
                  <a:pt x="3611419" y="1653309"/>
                  <a:pt x="3612618" y="1700449"/>
                  <a:pt x="3602182" y="1745673"/>
                </a:cubicBezTo>
                <a:cubicBezTo>
                  <a:pt x="3598438" y="1761897"/>
                  <a:pt x="3584151" y="1773687"/>
                  <a:pt x="3574473" y="1787236"/>
                </a:cubicBezTo>
                <a:cubicBezTo>
                  <a:pt x="3568115" y="1796137"/>
                  <a:pt x="3524887" y="1858551"/>
                  <a:pt x="3505200" y="1870364"/>
                </a:cubicBezTo>
                <a:cubicBezTo>
                  <a:pt x="3492677" y="1877878"/>
                  <a:pt x="3477491" y="1879600"/>
                  <a:pt x="3463637" y="1884218"/>
                </a:cubicBezTo>
                <a:cubicBezTo>
                  <a:pt x="3454401" y="1898073"/>
                  <a:pt x="3446588" y="1912990"/>
                  <a:pt x="3435928" y="1925782"/>
                </a:cubicBezTo>
                <a:cubicBezTo>
                  <a:pt x="3396079" y="1973601"/>
                  <a:pt x="3362292" y="1980434"/>
                  <a:pt x="3338946" y="2050473"/>
                </a:cubicBezTo>
                <a:cubicBezTo>
                  <a:pt x="3329710" y="2078182"/>
                  <a:pt x="3328762" y="2110234"/>
                  <a:pt x="3311237" y="2133600"/>
                </a:cubicBezTo>
                <a:cubicBezTo>
                  <a:pt x="3249693" y="2215657"/>
                  <a:pt x="3282479" y="2169808"/>
                  <a:pt x="3214255" y="2272145"/>
                </a:cubicBezTo>
                <a:cubicBezTo>
                  <a:pt x="3205019" y="2286000"/>
                  <a:pt x="3191812" y="2297912"/>
                  <a:pt x="3186546" y="2313709"/>
                </a:cubicBezTo>
                <a:lnTo>
                  <a:pt x="3172691" y="2355273"/>
                </a:lnTo>
                <a:cubicBezTo>
                  <a:pt x="3168073" y="2382982"/>
                  <a:pt x="3164931" y="2410978"/>
                  <a:pt x="3158837" y="2438400"/>
                </a:cubicBezTo>
                <a:cubicBezTo>
                  <a:pt x="3153408" y="2462832"/>
                  <a:pt x="3122665" y="2535756"/>
                  <a:pt x="3117273" y="2549236"/>
                </a:cubicBezTo>
                <a:cubicBezTo>
                  <a:pt x="3112655" y="2604654"/>
                  <a:pt x="3110933" y="2660391"/>
                  <a:pt x="3103419" y="2715491"/>
                </a:cubicBezTo>
                <a:cubicBezTo>
                  <a:pt x="3097056" y="2762155"/>
                  <a:pt x="3083451" y="2807580"/>
                  <a:pt x="3075709" y="2854036"/>
                </a:cubicBezTo>
                <a:lnTo>
                  <a:pt x="3061855" y="2937164"/>
                </a:lnTo>
                <a:cubicBezTo>
                  <a:pt x="3057237" y="3495964"/>
                  <a:pt x="3062084" y="4054922"/>
                  <a:pt x="3048000" y="4613564"/>
                </a:cubicBezTo>
                <a:cubicBezTo>
                  <a:pt x="3047671" y="4626622"/>
                  <a:pt x="3026133" y="4597537"/>
                  <a:pt x="3020291" y="4585854"/>
                </a:cubicBezTo>
                <a:cubicBezTo>
                  <a:pt x="3011776" y="4568823"/>
                  <a:pt x="3011668" y="4548745"/>
                  <a:pt x="3006437" y="4530436"/>
                </a:cubicBezTo>
                <a:cubicBezTo>
                  <a:pt x="3002425" y="4516394"/>
                  <a:pt x="2997200" y="4502727"/>
                  <a:pt x="2992582" y="4488873"/>
                </a:cubicBezTo>
                <a:cubicBezTo>
                  <a:pt x="2987964" y="4378037"/>
                  <a:pt x="2989766" y="4266746"/>
                  <a:pt x="2978728" y="4156364"/>
                </a:cubicBezTo>
                <a:cubicBezTo>
                  <a:pt x="2975822" y="4127301"/>
                  <a:pt x="2960256" y="4100945"/>
                  <a:pt x="2951019" y="4073236"/>
                </a:cubicBezTo>
                <a:lnTo>
                  <a:pt x="2937164" y="4031673"/>
                </a:lnTo>
                <a:cubicBezTo>
                  <a:pt x="2903962" y="3600059"/>
                  <a:pt x="2937164" y="4137749"/>
                  <a:pt x="2937164" y="3616036"/>
                </a:cubicBezTo>
                <a:cubicBezTo>
                  <a:pt x="2937164" y="3537391"/>
                  <a:pt x="2931134" y="3458763"/>
                  <a:pt x="2923309" y="3380509"/>
                </a:cubicBezTo>
                <a:cubicBezTo>
                  <a:pt x="2921856" y="3365977"/>
                  <a:pt x="2917943" y="3350829"/>
                  <a:pt x="2909455" y="3338945"/>
                </a:cubicBezTo>
                <a:cubicBezTo>
                  <a:pt x="2894271" y="3317687"/>
                  <a:pt x="2874936" y="3299202"/>
                  <a:pt x="2854037" y="3283527"/>
                </a:cubicBezTo>
                <a:cubicBezTo>
                  <a:pt x="2837515" y="3271135"/>
                  <a:pt x="2818212" y="3262349"/>
                  <a:pt x="2798619" y="3255818"/>
                </a:cubicBezTo>
                <a:cubicBezTo>
                  <a:pt x="2776279" y="3248371"/>
                  <a:pt x="2752437" y="3246582"/>
                  <a:pt x="2729346" y="3241964"/>
                </a:cubicBezTo>
                <a:cubicBezTo>
                  <a:pt x="2706314" y="3218931"/>
                  <a:pt x="2691535" y="3200528"/>
                  <a:pt x="2660073" y="3186545"/>
                </a:cubicBezTo>
                <a:cubicBezTo>
                  <a:pt x="2633383" y="3174683"/>
                  <a:pt x="2576946" y="3158836"/>
                  <a:pt x="2576946" y="3158836"/>
                </a:cubicBezTo>
                <a:cubicBezTo>
                  <a:pt x="2530764" y="3163454"/>
                  <a:pt x="2482018" y="3156830"/>
                  <a:pt x="2438400" y="3172691"/>
                </a:cubicBezTo>
                <a:cubicBezTo>
                  <a:pt x="2424676" y="3177682"/>
                  <a:pt x="2428558" y="3200212"/>
                  <a:pt x="2424546" y="3214254"/>
                </a:cubicBezTo>
                <a:cubicBezTo>
                  <a:pt x="2419315" y="3232563"/>
                  <a:pt x="2416163" y="3251435"/>
                  <a:pt x="2410691" y="3269673"/>
                </a:cubicBezTo>
                <a:cubicBezTo>
                  <a:pt x="2381838" y="3365849"/>
                  <a:pt x="2404935" y="3338165"/>
                  <a:pt x="2341419" y="3380509"/>
                </a:cubicBezTo>
                <a:cubicBezTo>
                  <a:pt x="2323183" y="3325802"/>
                  <a:pt x="2327564" y="3353549"/>
                  <a:pt x="2327564" y="3297382"/>
                </a:cubicBezTo>
              </a:path>
            </a:pathLst>
          </a:cu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75572" y="2422629"/>
            <a:ext cx="4744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Ukaž, kde se nachází: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366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16" grpId="0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196752"/>
            <a:ext cx="3964043" cy="5498116"/>
          </a:xfrm>
          <a:solidFill>
            <a:srgbClr val="F4DB46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5572" y="2422629"/>
            <a:ext cx="4744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Ukaž, kde se nachází: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1124743"/>
            <a:ext cx="41965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hutná kost: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1384" y="4516863"/>
            <a:ext cx="4224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Je plná, bez mezer</a:t>
            </a:r>
          </a:p>
        </p:txBody>
      </p:sp>
      <p:sp>
        <p:nvSpPr>
          <p:cNvPr id="6" name="Volný tvar 5"/>
          <p:cNvSpPr/>
          <p:nvPr/>
        </p:nvSpPr>
        <p:spPr>
          <a:xfrm>
            <a:off x="6122147" y="2937164"/>
            <a:ext cx="2675518" cy="3685309"/>
          </a:xfrm>
          <a:custGeom>
            <a:avLst/>
            <a:gdLst>
              <a:gd name="connsiteX0" fmla="*/ 1179198 w 2675518"/>
              <a:gd name="connsiteY0" fmla="*/ 3685309 h 3685309"/>
              <a:gd name="connsiteX1" fmla="*/ 1179198 w 2675518"/>
              <a:gd name="connsiteY1" fmla="*/ 3283527 h 3685309"/>
              <a:gd name="connsiteX2" fmla="*/ 1165344 w 2675518"/>
              <a:gd name="connsiteY2" fmla="*/ 3158836 h 3685309"/>
              <a:gd name="connsiteX3" fmla="*/ 1137635 w 2675518"/>
              <a:gd name="connsiteY3" fmla="*/ 3075709 h 3685309"/>
              <a:gd name="connsiteX4" fmla="*/ 1151489 w 2675518"/>
              <a:gd name="connsiteY4" fmla="*/ 3034145 h 3685309"/>
              <a:gd name="connsiteX5" fmla="*/ 1193053 w 2675518"/>
              <a:gd name="connsiteY5" fmla="*/ 2951018 h 3685309"/>
              <a:gd name="connsiteX6" fmla="*/ 1151489 w 2675518"/>
              <a:gd name="connsiteY6" fmla="*/ 2673927 h 3685309"/>
              <a:gd name="connsiteX7" fmla="*/ 1137635 w 2675518"/>
              <a:gd name="connsiteY7" fmla="*/ 2632363 h 3685309"/>
              <a:gd name="connsiteX8" fmla="*/ 1123780 w 2675518"/>
              <a:gd name="connsiteY8" fmla="*/ 2576945 h 3685309"/>
              <a:gd name="connsiteX9" fmla="*/ 1109926 w 2675518"/>
              <a:gd name="connsiteY9" fmla="*/ 2133600 h 3685309"/>
              <a:gd name="connsiteX10" fmla="*/ 1096071 w 2675518"/>
              <a:gd name="connsiteY10" fmla="*/ 2092036 h 3685309"/>
              <a:gd name="connsiteX11" fmla="*/ 1082217 w 2675518"/>
              <a:gd name="connsiteY11" fmla="*/ 2036618 h 3685309"/>
              <a:gd name="connsiteX12" fmla="*/ 1054508 w 2675518"/>
              <a:gd name="connsiteY12" fmla="*/ 1925781 h 3685309"/>
              <a:gd name="connsiteX13" fmla="*/ 1026798 w 2675518"/>
              <a:gd name="connsiteY13" fmla="*/ 1745672 h 3685309"/>
              <a:gd name="connsiteX14" fmla="*/ 1012944 w 2675518"/>
              <a:gd name="connsiteY14" fmla="*/ 1704109 h 3685309"/>
              <a:gd name="connsiteX15" fmla="*/ 999089 w 2675518"/>
              <a:gd name="connsiteY15" fmla="*/ 1607127 h 3685309"/>
              <a:gd name="connsiteX16" fmla="*/ 971380 w 2675518"/>
              <a:gd name="connsiteY16" fmla="*/ 1524000 h 3685309"/>
              <a:gd name="connsiteX17" fmla="*/ 957526 w 2675518"/>
              <a:gd name="connsiteY17" fmla="*/ 1468581 h 3685309"/>
              <a:gd name="connsiteX18" fmla="*/ 929817 w 2675518"/>
              <a:gd name="connsiteY18" fmla="*/ 1385454 h 3685309"/>
              <a:gd name="connsiteX19" fmla="*/ 902108 w 2675518"/>
              <a:gd name="connsiteY19" fmla="*/ 1233054 h 3685309"/>
              <a:gd name="connsiteX20" fmla="*/ 874398 w 2675518"/>
              <a:gd name="connsiteY20" fmla="*/ 1205345 h 3685309"/>
              <a:gd name="connsiteX21" fmla="*/ 860544 w 2675518"/>
              <a:gd name="connsiteY21" fmla="*/ 1163781 h 3685309"/>
              <a:gd name="connsiteX22" fmla="*/ 832835 w 2675518"/>
              <a:gd name="connsiteY22" fmla="*/ 1122218 h 3685309"/>
              <a:gd name="connsiteX23" fmla="*/ 818980 w 2675518"/>
              <a:gd name="connsiteY23" fmla="*/ 1025236 h 3685309"/>
              <a:gd name="connsiteX24" fmla="*/ 749708 w 2675518"/>
              <a:gd name="connsiteY24" fmla="*/ 900545 h 3685309"/>
              <a:gd name="connsiteX25" fmla="*/ 666580 w 2675518"/>
              <a:gd name="connsiteY25" fmla="*/ 789709 h 3685309"/>
              <a:gd name="connsiteX26" fmla="*/ 638871 w 2675518"/>
              <a:gd name="connsiteY26" fmla="*/ 748145 h 3685309"/>
              <a:gd name="connsiteX27" fmla="*/ 583453 w 2675518"/>
              <a:gd name="connsiteY27" fmla="*/ 665018 h 3685309"/>
              <a:gd name="connsiteX28" fmla="*/ 500326 w 2675518"/>
              <a:gd name="connsiteY28" fmla="*/ 554181 h 3685309"/>
              <a:gd name="connsiteX29" fmla="*/ 458762 w 2675518"/>
              <a:gd name="connsiteY29" fmla="*/ 526472 h 3685309"/>
              <a:gd name="connsiteX30" fmla="*/ 417198 w 2675518"/>
              <a:gd name="connsiteY30" fmla="*/ 457200 h 3685309"/>
              <a:gd name="connsiteX31" fmla="*/ 389489 w 2675518"/>
              <a:gd name="connsiteY31" fmla="*/ 415636 h 3685309"/>
              <a:gd name="connsiteX32" fmla="*/ 347926 w 2675518"/>
              <a:gd name="connsiteY32" fmla="*/ 401781 h 3685309"/>
              <a:gd name="connsiteX33" fmla="*/ 306362 w 2675518"/>
              <a:gd name="connsiteY33" fmla="*/ 374072 h 3685309"/>
              <a:gd name="connsiteX34" fmla="*/ 264798 w 2675518"/>
              <a:gd name="connsiteY34" fmla="*/ 304800 h 3685309"/>
              <a:gd name="connsiteX35" fmla="*/ 195526 w 2675518"/>
              <a:gd name="connsiteY35" fmla="*/ 235527 h 3685309"/>
              <a:gd name="connsiteX36" fmla="*/ 181671 w 2675518"/>
              <a:gd name="connsiteY36" fmla="*/ 193963 h 3685309"/>
              <a:gd name="connsiteX37" fmla="*/ 140108 w 2675518"/>
              <a:gd name="connsiteY37" fmla="*/ 180109 h 3685309"/>
              <a:gd name="connsiteX38" fmla="*/ 112398 w 2675518"/>
              <a:gd name="connsiteY38" fmla="*/ 152400 h 3685309"/>
              <a:gd name="connsiteX39" fmla="*/ 15417 w 2675518"/>
              <a:gd name="connsiteY39" fmla="*/ 55418 h 3685309"/>
              <a:gd name="connsiteX40" fmla="*/ 1562 w 2675518"/>
              <a:gd name="connsiteY40" fmla="*/ 13854 h 3685309"/>
              <a:gd name="connsiteX41" fmla="*/ 43126 w 2675518"/>
              <a:gd name="connsiteY41" fmla="*/ 0 h 3685309"/>
              <a:gd name="connsiteX42" fmla="*/ 140108 w 2675518"/>
              <a:gd name="connsiteY42" fmla="*/ 13854 h 3685309"/>
              <a:gd name="connsiteX43" fmla="*/ 223235 w 2675518"/>
              <a:gd name="connsiteY43" fmla="*/ 83127 h 3685309"/>
              <a:gd name="connsiteX44" fmla="*/ 264798 w 2675518"/>
              <a:gd name="connsiteY44" fmla="*/ 110836 h 3685309"/>
              <a:gd name="connsiteX45" fmla="*/ 292508 w 2675518"/>
              <a:gd name="connsiteY45" fmla="*/ 138545 h 3685309"/>
              <a:gd name="connsiteX46" fmla="*/ 375635 w 2675518"/>
              <a:gd name="connsiteY46" fmla="*/ 193963 h 3685309"/>
              <a:gd name="connsiteX47" fmla="*/ 403344 w 2675518"/>
              <a:gd name="connsiteY47" fmla="*/ 235527 h 3685309"/>
              <a:gd name="connsiteX48" fmla="*/ 486471 w 2675518"/>
              <a:gd name="connsiteY48" fmla="*/ 290945 h 3685309"/>
              <a:gd name="connsiteX49" fmla="*/ 625017 w 2675518"/>
              <a:gd name="connsiteY49" fmla="*/ 429491 h 3685309"/>
              <a:gd name="connsiteX50" fmla="*/ 666580 w 2675518"/>
              <a:gd name="connsiteY50" fmla="*/ 457200 h 3685309"/>
              <a:gd name="connsiteX51" fmla="*/ 708144 w 2675518"/>
              <a:gd name="connsiteY51" fmla="*/ 540327 h 3685309"/>
              <a:gd name="connsiteX52" fmla="*/ 749708 w 2675518"/>
              <a:gd name="connsiteY52" fmla="*/ 568036 h 3685309"/>
              <a:gd name="connsiteX53" fmla="*/ 805126 w 2675518"/>
              <a:gd name="connsiteY53" fmla="*/ 637309 h 3685309"/>
              <a:gd name="connsiteX54" fmla="*/ 860544 w 2675518"/>
              <a:gd name="connsiteY54" fmla="*/ 720436 h 3685309"/>
              <a:gd name="connsiteX55" fmla="*/ 943671 w 2675518"/>
              <a:gd name="connsiteY55" fmla="*/ 789709 h 3685309"/>
              <a:gd name="connsiteX56" fmla="*/ 1012944 w 2675518"/>
              <a:gd name="connsiteY56" fmla="*/ 914400 h 3685309"/>
              <a:gd name="connsiteX57" fmla="*/ 1040653 w 2675518"/>
              <a:gd name="connsiteY57" fmla="*/ 955963 h 3685309"/>
              <a:gd name="connsiteX58" fmla="*/ 1068362 w 2675518"/>
              <a:gd name="connsiteY58" fmla="*/ 1039091 h 3685309"/>
              <a:gd name="connsiteX59" fmla="*/ 1096071 w 2675518"/>
              <a:gd name="connsiteY59" fmla="*/ 1080654 h 3685309"/>
              <a:gd name="connsiteX60" fmla="*/ 1123780 w 2675518"/>
              <a:gd name="connsiteY60" fmla="*/ 1177636 h 3685309"/>
              <a:gd name="connsiteX61" fmla="*/ 1151489 w 2675518"/>
              <a:gd name="connsiteY61" fmla="*/ 1260763 h 3685309"/>
              <a:gd name="connsiteX62" fmla="*/ 1165344 w 2675518"/>
              <a:gd name="connsiteY62" fmla="*/ 1302327 h 3685309"/>
              <a:gd name="connsiteX63" fmla="*/ 1193053 w 2675518"/>
              <a:gd name="connsiteY63" fmla="*/ 1343891 h 3685309"/>
              <a:gd name="connsiteX64" fmla="*/ 1234617 w 2675518"/>
              <a:gd name="connsiteY64" fmla="*/ 1427018 h 3685309"/>
              <a:gd name="connsiteX65" fmla="*/ 1290035 w 2675518"/>
              <a:gd name="connsiteY65" fmla="*/ 1551709 h 3685309"/>
              <a:gd name="connsiteX66" fmla="*/ 1303889 w 2675518"/>
              <a:gd name="connsiteY66" fmla="*/ 1620981 h 3685309"/>
              <a:gd name="connsiteX67" fmla="*/ 1345453 w 2675518"/>
              <a:gd name="connsiteY67" fmla="*/ 1745672 h 3685309"/>
              <a:gd name="connsiteX68" fmla="*/ 1359308 w 2675518"/>
              <a:gd name="connsiteY68" fmla="*/ 1787236 h 3685309"/>
              <a:gd name="connsiteX69" fmla="*/ 1373162 w 2675518"/>
              <a:gd name="connsiteY69" fmla="*/ 1842654 h 3685309"/>
              <a:gd name="connsiteX70" fmla="*/ 1414726 w 2675518"/>
              <a:gd name="connsiteY70" fmla="*/ 1856509 h 3685309"/>
              <a:gd name="connsiteX71" fmla="*/ 1442435 w 2675518"/>
              <a:gd name="connsiteY71" fmla="*/ 1814945 h 3685309"/>
              <a:gd name="connsiteX72" fmla="*/ 1483998 w 2675518"/>
              <a:gd name="connsiteY72" fmla="*/ 1801091 h 3685309"/>
              <a:gd name="connsiteX73" fmla="*/ 1594835 w 2675518"/>
              <a:gd name="connsiteY73" fmla="*/ 1787236 h 3685309"/>
              <a:gd name="connsiteX74" fmla="*/ 1677962 w 2675518"/>
              <a:gd name="connsiteY74" fmla="*/ 1759527 h 3685309"/>
              <a:gd name="connsiteX75" fmla="*/ 1761089 w 2675518"/>
              <a:gd name="connsiteY75" fmla="*/ 1801091 h 3685309"/>
              <a:gd name="connsiteX76" fmla="*/ 1802653 w 2675518"/>
              <a:gd name="connsiteY76" fmla="*/ 1828800 h 3685309"/>
              <a:gd name="connsiteX77" fmla="*/ 1830362 w 2675518"/>
              <a:gd name="connsiteY77" fmla="*/ 1870363 h 3685309"/>
              <a:gd name="connsiteX78" fmla="*/ 1858071 w 2675518"/>
              <a:gd name="connsiteY78" fmla="*/ 1953491 h 3685309"/>
              <a:gd name="connsiteX79" fmla="*/ 1913489 w 2675518"/>
              <a:gd name="connsiteY79" fmla="*/ 2036618 h 3685309"/>
              <a:gd name="connsiteX80" fmla="*/ 1941198 w 2675518"/>
              <a:gd name="connsiteY80" fmla="*/ 2078181 h 3685309"/>
              <a:gd name="connsiteX81" fmla="*/ 1968908 w 2675518"/>
              <a:gd name="connsiteY81" fmla="*/ 2327563 h 3685309"/>
              <a:gd name="connsiteX82" fmla="*/ 1982762 w 2675518"/>
              <a:gd name="connsiteY82" fmla="*/ 2382981 h 3685309"/>
              <a:gd name="connsiteX83" fmla="*/ 2010471 w 2675518"/>
              <a:gd name="connsiteY83" fmla="*/ 2466109 h 3685309"/>
              <a:gd name="connsiteX84" fmla="*/ 2024326 w 2675518"/>
              <a:gd name="connsiteY84" fmla="*/ 2992581 h 3685309"/>
              <a:gd name="connsiteX85" fmla="*/ 2038180 w 2675518"/>
              <a:gd name="connsiteY85" fmla="*/ 3103418 h 3685309"/>
              <a:gd name="connsiteX86" fmla="*/ 2065889 w 2675518"/>
              <a:gd name="connsiteY86" fmla="*/ 3186545 h 3685309"/>
              <a:gd name="connsiteX87" fmla="*/ 2107453 w 2675518"/>
              <a:gd name="connsiteY87" fmla="*/ 3200400 h 3685309"/>
              <a:gd name="connsiteX88" fmla="*/ 2121308 w 2675518"/>
              <a:gd name="connsiteY88" fmla="*/ 3158836 h 3685309"/>
              <a:gd name="connsiteX89" fmla="*/ 2121308 w 2675518"/>
              <a:gd name="connsiteY89" fmla="*/ 2660072 h 3685309"/>
              <a:gd name="connsiteX90" fmla="*/ 2093598 w 2675518"/>
              <a:gd name="connsiteY90" fmla="*/ 2549236 h 3685309"/>
              <a:gd name="connsiteX91" fmla="*/ 2107453 w 2675518"/>
              <a:gd name="connsiteY91" fmla="*/ 2189018 h 3685309"/>
              <a:gd name="connsiteX92" fmla="*/ 2121308 w 2675518"/>
              <a:gd name="connsiteY92" fmla="*/ 2119745 h 3685309"/>
              <a:gd name="connsiteX93" fmla="*/ 2135162 w 2675518"/>
              <a:gd name="connsiteY93" fmla="*/ 1233054 h 3685309"/>
              <a:gd name="connsiteX94" fmla="*/ 2149017 w 2675518"/>
              <a:gd name="connsiteY94" fmla="*/ 1191491 h 3685309"/>
              <a:gd name="connsiteX95" fmla="*/ 2162871 w 2675518"/>
              <a:gd name="connsiteY95" fmla="*/ 1122218 h 3685309"/>
              <a:gd name="connsiteX96" fmla="*/ 2176726 w 2675518"/>
              <a:gd name="connsiteY96" fmla="*/ 1025236 h 3685309"/>
              <a:gd name="connsiteX97" fmla="*/ 2204435 w 2675518"/>
              <a:gd name="connsiteY97" fmla="*/ 942109 h 3685309"/>
              <a:gd name="connsiteX98" fmla="*/ 2232144 w 2675518"/>
              <a:gd name="connsiteY98" fmla="*/ 858981 h 3685309"/>
              <a:gd name="connsiteX99" fmla="*/ 2245998 w 2675518"/>
              <a:gd name="connsiteY99" fmla="*/ 817418 h 3685309"/>
              <a:gd name="connsiteX100" fmla="*/ 2259853 w 2675518"/>
              <a:gd name="connsiteY100" fmla="*/ 762000 h 3685309"/>
              <a:gd name="connsiteX101" fmla="*/ 2315271 w 2675518"/>
              <a:gd name="connsiteY101" fmla="*/ 678872 h 3685309"/>
              <a:gd name="connsiteX102" fmla="*/ 2356835 w 2675518"/>
              <a:gd name="connsiteY102" fmla="*/ 526472 h 3685309"/>
              <a:gd name="connsiteX103" fmla="*/ 2370689 w 2675518"/>
              <a:gd name="connsiteY103" fmla="*/ 484909 h 3685309"/>
              <a:gd name="connsiteX104" fmla="*/ 2412253 w 2675518"/>
              <a:gd name="connsiteY104" fmla="*/ 457200 h 3685309"/>
              <a:gd name="connsiteX105" fmla="*/ 2495380 w 2675518"/>
              <a:gd name="connsiteY105" fmla="*/ 387927 h 3685309"/>
              <a:gd name="connsiteX106" fmla="*/ 2523089 w 2675518"/>
              <a:gd name="connsiteY106" fmla="*/ 346363 h 3685309"/>
              <a:gd name="connsiteX107" fmla="*/ 2606217 w 2675518"/>
              <a:gd name="connsiteY107" fmla="*/ 304800 h 3685309"/>
              <a:gd name="connsiteX108" fmla="*/ 2633926 w 2675518"/>
              <a:gd name="connsiteY108" fmla="*/ 263236 h 3685309"/>
              <a:gd name="connsiteX109" fmla="*/ 2661635 w 2675518"/>
              <a:gd name="connsiteY109" fmla="*/ 332509 h 3685309"/>
              <a:gd name="connsiteX110" fmla="*/ 2620071 w 2675518"/>
              <a:gd name="connsiteY110" fmla="*/ 346363 h 3685309"/>
              <a:gd name="connsiteX111" fmla="*/ 2606217 w 2675518"/>
              <a:gd name="connsiteY111" fmla="*/ 387927 h 3685309"/>
              <a:gd name="connsiteX112" fmla="*/ 2550798 w 2675518"/>
              <a:gd name="connsiteY112" fmla="*/ 457200 h 3685309"/>
              <a:gd name="connsiteX113" fmla="*/ 2523089 w 2675518"/>
              <a:gd name="connsiteY113" fmla="*/ 498763 h 3685309"/>
              <a:gd name="connsiteX114" fmla="*/ 2509235 w 2675518"/>
              <a:gd name="connsiteY114" fmla="*/ 540327 h 3685309"/>
              <a:gd name="connsiteX115" fmla="*/ 2467671 w 2675518"/>
              <a:gd name="connsiteY115" fmla="*/ 568036 h 3685309"/>
              <a:gd name="connsiteX116" fmla="*/ 2453817 w 2675518"/>
              <a:gd name="connsiteY116" fmla="*/ 637309 h 3685309"/>
              <a:gd name="connsiteX117" fmla="*/ 2439962 w 2675518"/>
              <a:gd name="connsiteY117" fmla="*/ 748145 h 3685309"/>
              <a:gd name="connsiteX118" fmla="*/ 2426108 w 2675518"/>
              <a:gd name="connsiteY118" fmla="*/ 969818 h 3685309"/>
              <a:gd name="connsiteX119" fmla="*/ 2398398 w 2675518"/>
              <a:gd name="connsiteY119" fmla="*/ 1094509 h 3685309"/>
              <a:gd name="connsiteX120" fmla="*/ 2384544 w 2675518"/>
              <a:gd name="connsiteY120" fmla="*/ 1177636 h 3685309"/>
              <a:gd name="connsiteX121" fmla="*/ 2370689 w 2675518"/>
              <a:gd name="connsiteY121" fmla="*/ 1454727 h 3685309"/>
              <a:gd name="connsiteX122" fmla="*/ 2356835 w 2675518"/>
              <a:gd name="connsiteY122" fmla="*/ 1496291 h 3685309"/>
              <a:gd name="connsiteX123" fmla="*/ 2370689 w 2675518"/>
              <a:gd name="connsiteY123" fmla="*/ 2313709 h 3685309"/>
              <a:gd name="connsiteX124" fmla="*/ 2398398 w 2675518"/>
              <a:gd name="connsiteY124" fmla="*/ 2687781 h 3685309"/>
              <a:gd name="connsiteX125" fmla="*/ 2412253 w 2675518"/>
              <a:gd name="connsiteY125" fmla="*/ 3144981 h 3685309"/>
              <a:gd name="connsiteX126" fmla="*/ 2412253 w 2675518"/>
              <a:gd name="connsiteY126" fmla="*/ 3602181 h 3685309"/>
              <a:gd name="connsiteX127" fmla="*/ 2370689 w 2675518"/>
              <a:gd name="connsiteY127" fmla="*/ 3616036 h 3685309"/>
              <a:gd name="connsiteX128" fmla="*/ 2259853 w 2675518"/>
              <a:gd name="connsiteY128" fmla="*/ 3629891 h 3685309"/>
              <a:gd name="connsiteX129" fmla="*/ 2135162 w 2675518"/>
              <a:gd name="connsiteY129" fmla="*/ 3616036 h 3685309"/>
              <a:gd name="connsiteX130" fmla="*/ 1968908 w 2675518"/>
              <a:gd name="connsiteY130" fmla="*/ 3532909 h 3685309"/>
              <a:gd name="connsiteX131" fmla="*/ 1816508 w 2675518"/>
              <a:gd name="connsiteY131" fmla="*/ 3519054 h 3685309"/>
              <a:gd name="connsiteX132" fmla="*/ 1636398 w 2675518"/>
              <a:gd name="connsiteY132" fmla="*/ 3532909 h 3685309"/>
              <a:gd name="connsiteX133" fmla="*/ 1553271 w 2675518"/>
              <a:gd name="connsiteY133" fmla="*/ 3588327 h 3685309"/>
              <a:gd name="connsiteX134" fmla="*/ 1511708 w 2675518"/>
              <a:gd name="connsiteY134" fmla="*/ 3616036 h 3685309"/>
              <a:gd name="connsiteX135" fmla="*/ 1483998 w 2675518"/>
              <a:gd name="connsiteY135" fmla="*/ 3643745 h 3685309"/>
              <a:gd name="connsiteX136" fmla="*/ 1387017 w 2675518"/>
              <a:gd name="connsiteY136" fmla="*/ 3671454 h 3685309"/>
              <a:gd name="connsiteX137" fmla="*/ 1179198 w 2675518"/>
              <a:gd name="connsiteY137" fmla="*/ 3629891 h 3685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</a:cxnLst>
            <a:rect l="l" t="t" r="r" b="b"/>
            <a:pathLst>
              <a:path w="2675518" h="3685309">
                <a:moveTo>
                  <a:pt x="1179198" y="3685309"/>
                </a:moveTo>
                <a:cubicBezTo>
                  <a:pt x="1140440" y="3491512"/>
                  <a:pt x="1179198" y="3713738"/>
                  <a:pt x="1179198" y="3283527"/>
                </a:cubicBezTo>
                <a:cubicBezTo>
                  <a:pt x="1179198" y="3241708"/>
                  <a:pt x="1173545" y="3199843"/>
                  <a:pt x="1165344" y="3158836"/>
                </a:cubicBezTo>
                <a:cubicBezTo>
                  <a:pt x="1159616" y="3130195"/>
                  <a:pt x="1137635" y="3075709"/>
                  <a:pt x="1137635" y="3075709"/>
                </a:cubicBezTo>
                <a:cubicBezTo>
                  <a:pt x="1142253" y="3061854"/>
                  <a:pt x="1144958" y="3047207"/>
                  <a:pt x="1151489" y="3034145"/>
                </a:cubicBezTo>
                <a:cubicBezTo>
                  <a:pt x="1205208" y="2926704"/>
                  <a:pt x="1158225" y="3055497"/>
                  <a:pt x="1193053" y="2951018"/>
                </a:cubicBezTo>
                <a:cubicBezTo>
                  <a:pt x="1137666" y="2784858"/>
                  <a:pt x="1183360" y="2944828"/>
                  <a:pt x="1151489" y="2673927"/>
                </a:cubicBezTo>
                <a:cubicBezTo>
                  <a:pt x="1149783" y="2659423"/>
                  <a:pt x="1141647" y="2646405"/>
                  <a:pt x="1137635" y="2632363"/>
                </a:cubicBezTo>
                <a:cubicBezTo>
                  <a:pt x="1132404" y="2614054"/>
                  <a:pt x="1128398" y="2595418"/>
                  <a:pt x="1123780" y="2576945"/>
                </a:cubicBezTo>
                <a:cubicBezTo>
                  <a:pt x="1119162" y="2429163"/>
                  <a:pt x="1118361" y="2281213"/>
                  <a:pt x="1109926" y="2133600"/>
                </a:cubicBezTo>
                <a:cubicBezTo>
                  <a:pt x="1109093" y="2119020"/>
                  <a:pt x="1100083" y="2106078"/>
                  <a:pt x="1096071" y="2092036"/>
                </a:cubicBezTo>
                <a:cubicBezTo>
                  <a:pt x="1090840" y="2073727"/>
                  <a:pt x="1087448" y="2054927"/>
                  <a:pt x="1082217" y="2036618"/>
                </a:cubicBezTo>
                <a:cubicBezTo>
                  <a:pt x="1060800" y="1961660"/>
                  <a:pt x="1071411" y="2027199"/>
                  <a:pt x="1054508" y="1925781"/>
                </a:cubicBezTo>
                <a:cubicBezTo>
                  <a:pt x="1047143" y="1881588"/>
                  <a:pt x="1037021" y="1791677"/>
                  <a:pt x="1026798" y="1745672"/>
                </a:cubicBezTo>
                <a:cubicBezTo>
                  <a:pt x="1023630" y="1731416"/>
                  <a:pt x="1017562" y="1717963"/>
                  <a:pt x="1012944" y="1704109"/>
                </a:cubicBezTo>
                <a:cubicBezTo>
                  <a:pt x="1008326" y="1671782"/>
                  <a:pt x="1006432" y="1638946"/>
                  <a:pt x="999089" y="1607127"/>
                </a:cubicBezTo>
                <a:cubicBezTo>
                  <a:pt x="992521" y="1578667"/>
                  <a:pt x="978464" y="1552336"/>
                  <a:pt x="971380" y="1524000"/>
                </a:cubicBezTo>
                <a:cubicBezTo>
                  <a:pt x="966762" y="1505527"/>
                  <a:pt x="962997" y="1486819"/>
                  <a:pt x="957526" y="1468581"/>
                </a:cubicBezTo>
                <a:cubicBezTo>
                  <a:pt x="949133" y="1440605"/>
                  <a:pt x="929817" y="1385454"/>
                  <a:pt x="929817" y="1385454"/>
                </a:cubicBezTo>
                <a:cubicBezTo>
                  <a:pt x="927908" y="1370182"/>
                  <a:pt x="922339" y="1266773"/>
                  <a:pt x="902108" y="1233054"/>
                </a:cubicBezTo>
                <a:cubicBezTo>
                  <a:pt x="895387" y="1221853"/>
                  <a:pt x="883635" y="1214581"/>
                  <a:pt x="874398" y="1205345"/>
                </a:cubicBezTo>
                <a:cubicBezTo>
                  <a:pt x="869780" y="1191490"/>
                  <a:pt x="867075" y="1176843"/>
                  <a:pt x="860544" y="1163781"/>
                </a:cubicBezTo>
                <a:cubicBezTo>
                  <a:pt x="853098" y="1148888"/>
                  <a:pt x="837620" y="1138167"/>
                  <a:pt x="832835" y="1122218"/>
                </a:cubicBezTo>
                <a:cubicBezTo>
                  <a:pt x="823451" y="1090940"/>
                  <a:pt x="825384" y="1057257"/>
                  <a:pt x="818980" y="1025236"/>
                </a:cubicBezTo>
                <a:cubicBezTo>
                  <a:pt x="810269" y="981680"/>
                  <a:pt x="777486" y="928322"/>
                  <a:pt x="749708" y="900545"/>
                </a:cubicBezTo>
                <a:cubicBezTo>
                  <a:pt x="698450" y="849289"/>
                  <a:pt x="729243" y="883704"/>
                  <a:pt x="666580" y="789709"/>
                </a:cubicBezTo>
                <a:lnTo>
                  <a:pt x="638871" y="748145"/>
                </a:lnTo>
                <a:cubicBezTo>
                  <a:pt x="612375" y="668654"/>
                  <a:pt x="643992" y="742853"/>
                  <a:pt x="583453" y="665018"/>
                </a:cubicBezTo>
                <a:cubicBezTo>
                  <a:pt x="546959" y="618097"/>
                  <a:pt x="541318" y="586975"/>
                  <a:pt x="500326" y="554181"/>
                </a:cubicBezTo>
                <a:cubicBezTo>
                  <a:pt x="487324" y="543779"/>
                  <a:pt x="472617" y="535708"/>
                  <a:pt x="458762" y="526472"/>
                </a:cubicBezTo>
                <a:cubicBezTo>
                  <a:pt x="434702" y="454291"/>
                  <a:pt x="460669" y="511538"/>
                  <a:pt x="417198" y="457200"/>
                </a:cubicBezTo>
                <a:cubicBezTo>
                  <a:pt x="406796" y="444198"/>
                  <a:pt x="402491" y="426038"/>
                  <a:pt x="389489" y="415636"/>
                </a:cubicBezTo>
                <a:cubicBezTo>
                  <a:pt x="378085" y="406513"/>
                  <a:pt x="360988" y="408312"/>
                  <a:pt x="347926" y="401781"/>
                </a:cubicBezTo>
                <a:cubicBezTo>
                  <a:pt x="333033" y="394334"/>
                  <a:pt x="320217" y="383308"/>
                  <a:pt x="306362" y="374072"/>
                </a:cubicBezTo>
                <a:cubicBezTo>
                  <a:pt x="282302" y="301891"/>
                  <a:pt x="308269" y="359138"/>
                  <a:pt x="264798" y="304800"/>
                </a:cubicBezTo>
                <a:cubicBezTo>
                  <a:pt x="212017" y="238824"/>
                  <a:pt x="266780" y="283030"/>
                  <a:pt x="195526" y="235527"/>
                </a:cubicBezTo>
                <a:cubicBezTo>
                  <a:pt x="190908" y="221672"/>
                  <a:pt x="191998" y="204290"/>
                  <a:pt x="181671" y="193963"/>
                </a:cubicBezTo>
                <a:cubicBezTo>
                  <a:pt x="171345" y="183637"/>
                  <a:pt x="152631" y="187622"/>
                  <a:pt x="140108" y="180109"/>
                </a:cubicBezTo>
                <a:cubicBezTo>
                  <a:pt x="128907" y="173389"/>
                  <a:pt x="120235" y="162850"/>
                  <a:pt x="112398" y="152400"/>
                </a:cubicBezTo>
                <a:cubicBezTo>
                  <a:pt x="38292" y="53592"/>
                  <a:pt x="93216" y="81351"/>
                  <a:pt x="15417" y="55418"/>
                </a:cubicBezTo>
                <a:cubicBezTo>
                  <a:pt x="10799" y="41563"/>
                  <a:pt x="-4969" y="26916"/>
                  <a:pt x="1562" y="13854"/>
                </a:cubicBezTo>
                <a:cubicBezTo>
                  <a:pt x="8093" y="792"/>
                  <a:pt x="28522" y="0"/>
                  <a:pt x="43126" y="0"/>
                </a:cubicBezTo>
                <a:cubicBezTo>
                  <a:pt x="75782" y="0"/>
                  <a:pt x="107781" y="9236"/>
                  <a:pt x="140108" y="13854"/>
                </a:cubicBezTo>
                <a:cubicBezTo>
                  <a:pt x="243300" y="82650"/>
                  <a:pt x="116560" y="-5769"/>
                  <a:pt x="223235" y="83127"/>
                </a:cubicBezTo>
                <a:cubicBezTo>
                  <a:pt x="236027" y="93787"/>
                  <a:pt x="251796" y="100434"/>
                  <a:pt x="264798" y="110836"/>
                </a:cubicBezTo>
                <a:cubicBezTo>
                  <a:pt x="274998" y="118996"/>
                  <a:pt x="282058" y="130708"/>
                  <a:pt x="292508" y="138545"/>
                </a:cubicBezTo>
                <a:cubicBezTo>
                  <a:pt x="319150" y="158526"/>
                  <a:pt x="375635" y="193963"/>
                  <a:pt x="375635" y="193963"/>
                </a:cubicBezTo>
                <a:cubicBezTo>
                  <a:pt x="384871" y="207818"/>
                  <a:pt x="390813" y="224562"/>
                  <a:pt x="403344" y="235527"/>
                </a:cubicBezTo>
                <a:cubicBezTo>
                  <a:pt x="428406" y="257457"/>
                  <a:pt x="486471" y="290945"/>
                  <a:pt x="486471" y="290945"/>
                </a:cubicBezTo>
                <a:cubicBezTo>
                  <a:pt x="560362" y="401782"/>
                  <a:pt x="514180" y="355599"/>
                  <a:pt x="625017" y="429491"/>
                </a:cubicBezTo>
                <a:lnTo>
                  <a:pt x="666580" y="457200"/>
                </a:lnTo>
                <a:cubicBezTo>
                  <a:pt x="677848" y="491003"/>
                  <a:pt x="681288" y="513471"/>
                  <a:pt x="708144" y="540327"/>
                </a:cubicBezTo>
                <a:cubicBezTo>
                  <a:pt x="719918" y="552101"/>
                  <a:pt x="735853" y="558800"/>
                  <a:pt x="749708" y="568036"/>
                </a:cubicBezTo>
                <a:cubicBezTo>
                  <a:pt x="780906" y="661635"/>
                  <a:pt x="737639" y="560181"/>
                  <a:pt x="805126" y="637309"/>
                </a:cubicBezTo>
                <a:cubicBezTo>
                  <a:pt x="827056" y="662371"/>
                  <a:pt x="836996" y="696888"/>
                  <a:pt x="860544" y="720436"/>
                </a:cubicBezTo>
                <a:cubicBezTo>
                  <a:pt x="913882" y="773774"/>
                  <a:pt x="885805" y="751131"/>
                  <a:pt x="943671" y="789709"/>
                </a:cubicBezTo>
                <a:cubicBezTo>
                  <a:pt x="968057" y="862865"/>
                  <a:pt x="949426" y="819122"/>
                  <a:pt x="1012944" y="914400"/>
                </a:cubicBezTo>
                <a:cubicBezTo>
                  <a:pt x="1022180" y="928254"/>
                  <a:pt x="1035388" y="940167"/>
                  <a:pt x="1040653" y="955963"/>
                </a:cubicBezTo>
                <a:cubicBezTo>
                  <a:pt x="1049889" y="983672"/>
                  <a:pt x="1052160" y="1014788"/>
                  <a:pt x="1068362" y="1039091"/>
                </a:cubicBezTo>
                <a:cubicBezTo>
                  <a:pt x="1077598" y="1052945"/>
                  <a:pt x="1088624" y="1065761"/>
                  <a:pt x="1096071" y="1080654"/>
                </a:cubicBezTo>
                <a:cubicBezTo>
                  <a:pt x="1107713" y="1103939"/>
                  <a:pt x="1117120" y="1155435"/>
                  <a:pt x="1123780" y="1177636"/>
                </a:cubicBezTo>
                <a:cubicBezTo>
                  <a:pt x="1132173" y="1205612"/>
                  <a:pt x="1142253" y="1233054"/>
                  <a:pt x="1151489" y="1260763"/>
                </a:cubicBezTo>
                <a:cubicBezTo>
                  <a:pt x="1156107" y="1274618"/>
                  <a:pt x="1157243" y="1290176"/>
                  <a:pt x="1165344" y="1302327"/>
                </a:cubicBezTo>
                <a:cubicBezTo>
                  <a:pt x="1174580" y="1316182"/>
                  <a:pt x="1185606" y="1328998"/>
                  <a:pt x="1193053" y="1343891"/>
                </a:cubicBezTo>
                <a:cubicBezTo>
                  <a:pt x="1250414" y="1458612"/>
                  <a:pt x="1155206" y="1307900"/>
                  <a:pt x="1234617" y="1427018"/>
                </a:cubicBezTo>
                <a:cubicBezTo>
                  <a:pt x="1267592" y="1525942"/>
                  <a:pt x="1246125" y="1485843"/>
                  <a:pt x="1290035" y="1551709"/>
                </a:cubicBezTo>
                <a:cubicBezTo>
                  <a:pt x="1294653" y="1574800"/>
                  <a:pt x="1297693" y="1598263"/>
                  <a:pt x="1303889" y="1620981"/>
                </a:cubicBezTo>
                <a:cubicBezTo>
                  <a:pt x="1303898" y="1621016"/>
                  <a:pt x="1338520" y="1724873"/>
                  <a:pt x="1345453" y="1745672"/>
                </a:cubicBezTo>
                <a:cubicBezTo>
                  <a:pt x="1350071" y="1759527"/>
                  <a:pt x="1355766" y="1773068"/>
                  <a:pt x="1359308" y="1787236"/>
                </a:cubicBezTo>
                <a:cubicBezTo>
                  <a:pt x="1363926" y="1805709"/>
                  <a:pt x="1361267" y="1827785"/>
                  <a:pt x="1373162" y="1842654"/>
                </a:cubicBezTo>
                <a:cubicBezTo>
                  <a:pt x="1382285" y="1854058"/>
                  <a:pt x="1400871" y="1851891"/>
                  <a:pt x="1414726" y="1856509"/>
                </a:cubicBezTo>
                <a:cubicBezTo>
                  <a:pt x="1423962" y="1842654"/>
                  <a:pt x="1429433" y="1825347"/>
                  <a:pt x="1442435" y="1814945"/>
                </a:cubicBezTo>
                <a:cubicBezTo>
                  <a:pt x="1453839" y="1805822"/>
                  <a:pt x="1469630" y="1803703"/>
                  <a:pt x="1483998" y="1801091"/>
                </a:cubicBezTo>
                <a:cubicBezTo>
                  <a:pt x="1520631" y="1794431"/>
                  <a:pt x="1557889" y="1791854"/>
                  <a:pt x="1594835" y="1787236"/>
                </a:cubicBezTo>
                <a:cubicBezTo>
                  <a:pt x="1622544" y="1778000"/>
                  <a:pt x="1653660" y="1743326"/>
                  <a:pt x="1677962" y="1759527"/>
                </a:cubicBezTo>
                <a:cubicBezTo>
                  <a:pt x="1797080" y="1838938"/>
                  <a:pt x="1646368" y="1743730"/>
                  <a:pt x="1761089" y="1801091"/>
                </a:cubicBezTo>
                <a:cubicBezTo>
                  <a:pt x="1775982" y="1808538"/>
                  <a:pt x="1788798" y="1819564"/>
                  <a:pt x="1802653" y="1828800"/>
                </a:cubicBezTo>
                <a:cubicBezTo>
                  <a:pt x="1811889" y="1842654"/>
                  <a:pt x="1823599" y="1855147"/>
                  <a:pt x="1830362" y="1870363"/>
                </a:cubicBezTo>
                <a:cubicBezTo>
                  <a:pt x="1842225" y="1897054"/>
                  <a:pt x="1841869" y="1929188"/>
                  <a:pt x="1858071" y="1953491"/>
                </a:cubicBezTo>
                <a:lnTo>
                  <a:pt x="1913489" y="2036618"/>
                </a:lnTo>
                <a:lnTo>
                  <a:pt x="1941198" y="2078181"/>
                </a:lnTo>
                <a:cubicBezTo>
                  <a:pt x="1963429" y="2411629"/>
                  <a:pt x="1931540" y="2196775"/>
                  <a:pt x="1968908" y="2327563"/>
                </a:cubicBezTo>
                <a:cubicBezTo>
                  <a:pt x="1974139" y="2345872"/>
                  <a:pt x="1977291" y="2364743"/>
                  <a:pt x="1982762" y="2382981"/>
                </a:cubicBezTo>
                <a:cubicBezTo>
                  <a:pt x="1991155" y="2410957"/>
                  <a:pt x="2010471" y="2466109"/>
                  <a:pt x="2010471" y="2466109"/>
                </a:cubicBezTo>
                <a:cubicBezTo>
                  <a:pt x="2015089" y="2641600"/>
                  <a:pt x="2016701" y="2817195"/>
                  <a:pt x="2024326" y="2992581"/>
                </a:cubicBezTo>
                <a:cubicBezTo>
                  <a:pt x="2025943" y="3029779"/>
                  <a:pt x="2030379" y="3067011"/>
                  <a:pt x="2038180" y="3103418"/>
                </a:cubicBezTo>
                <a:cubicBezTo>
                  <a:pt x="2044300" y="3131978"/>
                  <a:pt x="2038180" y="3177308"/>
                  <a:pt x="2065889" y="3186545"/>
                </a:cubicBezTo>
                <a:lnTo>
                  <a:pt x="2107453" y="3200400"/>
                </a:lnTo>
                <a:cubicBezTo>
                  <a:pt x="2112071" y="3186545"/>
                  <a:pt x="2119497" y="3173327"/>
                  <a:pt x="2121308" y="3158836"/>
                </a:cubicBezTo>
                <a:cubicBezTo>
                  <a:pt x="2142874" y="2986309"/>
                  <a:pt x="2138558" y="2838323"/>
                  <a:pt x="2121308" y="2660072"/>
                </a:cubicBezTo>
                <a:cubicBezTo>
                  <a:pt x="2117640" y="2622167"/>
                  <a:pt x="2093598" y="2549236"/>
                  <a:pt x="2093598" y="2549236"/>
                </a:cubicBezTo>
                <a:cubicBezTo>
                  <a:pt x="2098216" y="2429163"/>
                  <a:pt x="2099716" y="2308930"/>
                  <a:pt x="2107453" y="2189018"/>
                </a:cubicBezTo>
                <a:cubicBezTo>
                  <a:pt x="2108969" y="2165519"/>
                  <a:pt x="2120626" y="2143283"/>
                  <a:pt x="2121308" y="2119745"/>
                </a:cubicBezTo>
                <a:cubicBezTo>
                  <a:pt x="2129872" y="1824269"/>
                  <a:pt x="2126342" y="1528522"/>
                  <a:pt x="2135162" y="1233054"/>
                </a:cubicBezTo>
                <a:cubicBezTo>
                  <a:pt x="2135598" y="1218457"/>
                  <a:pt x="2145475" y="1205659"/>
                  <a:pt x="2149017" y="1191491"/>
                </a:cubicBezTo>
                <a:cubicBezTo>
                  <a:pt x="2154728" y="1168646"/>
                  <a:pt x="2159000" y="1145446"/>
                  <a:pt x="2162871" y="1122218"/>
                </a:cubicBezTo>
                <a:cubicBezTo>
                  <a:pt x="2168240" y="1090007"/>
                  <a:pt x="2169383" y="1057055"/>
                  <a:pt x="2176726" y="1025236"/>
                </a:cubicBezTo>
                <a:cubicBezTo>
                  <a:pt x="2183294" y="996776"/>
                  <a:pt x="2195199" y="969818"/>
                  <a:pt x="2204435" y="942109"/>
                </a:cubicBezTo>
                <a:lnTo>
                  <a:pt x="2232144" y="858981"/>
                </a:lnTo>
                <a:cubicBezTo>
                  <a:pt x="2236762" y="845127"/>
                  <a:pt x="2242456" y="831586"/>
                  <a:pt x="2245998" y="817418"/>
                </a:cubicBezTo>
                <a:cubicBezTo>
                  <a:pt x="2250616" y="798945"/>
                  <a:pt x="2251338" y="779031"/>
                  <a:pt x="2259853" y="762000"/>
                </a:cubicBezTo>
                <a:cubicBezTo>
                  <a:pt x="2274746" y="732213"/>
                  <a:pt x="2304740" y="710465"/>
                  <a:pt x="2315271" y="678872"/>
                </a:cubicBezTo>
                <a:cubicBezTo>
                  <a:pt x="2374713" y="500546"/>
                  <a:pt x="2317671" y="683127"/>
                  <a:pt x="2356835" y="526472"/>
                </a:cubicBezTo>
                <a:cubicBezTo>
                  <a:pt x="2360377" y="512304"/>
                  <a:pt x="2361566" y="496313"/>
                  <a:pt x="2370689" y="484909"/>
                </a:cubicBezTo>
                <a:cubicBezTo>
                  <a:pt x="2381091" y="471907"/>
                  <a:pt x="2399461" y="467860"/>
                  <a:pt x="2412253" y="457200"/>
                </a:cubicBezTo>
                <a:cubicBezTo>
                  <a:pt x="2518934" y="368300"/>
                  <a:pt x="2392182" y="456726"/>
                  <a:pt x="2495380" y="387927"/>
                </a:cubicBezTo>
                <a:cubicBezTo>
                  <a:pt x="2504616" y="374072"/>
                  <a:pt x="2511315" y="358137"/>
                  <a:pt x="2523089" y="346363"/>
                </a:cubicBezTo>
                <a:cubicBezTo>
                  <a:pt x="2549947" y="319505"/>
                  <a:pt x="2572412" y="316068"/>
                  <a:pt x="2606217" y="304800"/>
                </a:cubicBezTo>
                <a:cubicBezTo>
                  <a:pt x="2615453" y="290945"/>
                  <a:pt x="2617598" y="266502"/>
                  <a:pt x="2633926" y="263236"/>
                </a:cubicBezTo>
                <a:cubicBezTo>
                  <a:pt x="2691331" y="251755"/>
                  <a:pt x="2677518" y="316626"/>
                  <a:pt x="2661635" y="332509"/>
                </a:cubicBezTo>
                <a:cubicBezTo>
                  <a:pt x="2651308" y="342836"/>
                  <a:pt x="2633926" y="341745"/>
                  <a:pt x="2620071" y="346363"/>
                </a:cubicBezTo>
                <a:cubicBezTo>
                  <a:pt x="2615453" y="360218"/>
                  <a:pt x="2612748" y="374865"/>
                  <a:pt x="2606217" y="387927"/>
                </a:cubicBezTo>
                <a:cubicBezTo>
                  <a:pt x="2577788" y="444786"/>
                  <a:pt x="2585163" y="414245"/>
                  <a:pt x="2550798" y="457200"/>
                </a:cubicBezTo>
                <a:cubicBezTo>
                  <a:pt x="2540396" y="470202"/>
                  <a:pt x="2532325" y="484909"/>
                  <a:pt x="2523089" y="498763"/>
                </a:cubicBezTo>
                <a:cubicBezTo>
                  <a:pt x="2518471" y="512618"/>
                  <a:pt x="2518358" y="528923"/>
                  <a:pt x="2509235" y="540327"/>
                </a:cubicBezTo>
                <a:cubicBezTo>
                  <a:pt x="2498833" y="553329"/>
                  <a:pt x="2475932" y="553579"/>
                  <a:pt x="2467671" y="568036"/>
                </a:cubicBezTo>
                <a:cubicBezTo>
                  <a:pt x="2455988" y="588482"/>
                  <a:pt x="2457398" y="614035"/>
                  <a:pt x="2453817" y="637309"/>
                </a:cubicBezTo>
                <a:cubicBezTo>
                  <a:pt x="2448155" y="674109"/>
                  <a:pt x="2444580" y="711200"/>
                  <a:pt x="2439962" y="748145"/>
                </a:cubicBezTo>
                <a:cubicBezTo>
                  <a:pt x="2435344" y="822036"/>
                  <a:pt x="2433127" y="896116"/>
                  <a:pt x="2426108" y="969818"/>
                </a:cubicBezTo>
                <a:cubicBezTo>
                  <a:pt x="2421708" y="1016016"/>
                  <a:pt x="2407299" y="1050002"/>
                  <a:pt x="2398398" y="1094509"/>
                </a:cubicBezTo>
                <a:cubicBezTo>
                  <a:pt x="2392889" y="1122055"/>
                  <a:pt x="2389162" y="1149927"/>
                  <a:pt x="2384544" y="1177636"/>
                </a:cubicBezTo>
                <a:cubicBezTo>
                  <a:pt x="2379926" y="1270000"/>
                  <a:pt x="2378700" y="1362596"/>
                  <a:pt x="2370689" y="1454727"/>
                </a:cubicBezTo>
                <a:cubicBezTo>
                  <a:pt x="2369424" y="1469276"/>
                  <a:pt x="2356835" y="1481687"/>
                  <a:pt x="2356835" y="1496291"/>
                </a:cubicBezTo>
                <a:cubicBezTo>
                  <a:pt x="2356835" y="1768803"/>
                  <a:pt x="2364044" y="2041278"/>
                  <a:pt x="2370689" y="2313709"/>
                </a:cubicBezTo>
                <a:cubicBezTo>
                  <a:pt x="2378228" y="2622813"/>
                  <a:pt x="2360038" y="2534336"/>
                  <a:pt x="2398398" y="2687781"/>
                </a:cubicBezTo>
                <a:cubicBezTo>
                  <a:pt x="2403016" y="2840181"/>
                  <a:pt x="2406503" y="2992619"/>
                  <a:pt x="2412253" y="3144981"/>
                </a:cubicBezTo>
                <a:cubicBezTo>
                  <a:pt x="2415274" y="3225024"/>
                  <a:pt x="2442213" y="3497321"/>
                  <a:pt x="2412253" y="3602181"/>
                </a:cubicBezTo>
                <a:cubicBezTo>
                  <a:pt x="2408241" y="3616223"/>
                  <a:pt x="2385058" y="3613423"/>
                  <a:pt x="2370689" y="3616036"/>
                </a:cubicBezTo>
                <a:cubicBezTo>
                  <a:pt x="2334057" y="3622697"/>
                  <a:pt x="2296798" y="3625273"/>
                  <a:pt x="2259853" y="3629891"/>
                </a:cubicBezTo>
                <a:cubicBezTo>
                  <a:pt x="2218289" y="3625273"/>
                  <a:pt x="2174835" y="3629261"/>
                  <a:pt x="2135162" y="3616036"/>
                </a:cubicBezTo>
                <a:cubicBezTo>
                  <a:pt x="2010817" y="3574588"/>
                  <a:pt x="2098464" y="3544687"/>
                  <a:pt x="1968908" y="3532909"/>
                </a:cubicBezTo>
                <a:lnTo>
                  <a:pt x="1816508" y="3519054"/>
                </a:lnTo>
                <a:cubicBezTo>
                  <a:pt x="1756471" y="3523672"/>
                  <a:pt x="1694629" y="3517585"/>
                  <a:pt x="1636398" y="3532909"/>
                </a:cubicBezTo>
                <a:cubicBezTo>
                  <a:pt x="1604192" y="3541384"/>
                  <a:pt x="1580980" y="3569854"/>
                  <a:pt x="1553271" y="3588327"/>
                </a:cubicBezTo>
                <a:cubicBezTo>
                  <a:pt x="1539417" y="3597563"/>
                  <a:pt x="1523482" y="3604262"/>
                  <a:pt x="1511708" y="3616036"/>
                </a:cubicBezTo>
                <a:cubicBezTo>
                  <a:pt x="1502471" y="3625272"/>
                  <a:pt x="1495199" y="3637024"/>
                  <a:pt x="1483998" y="3643745"/>
                </a:cubicBezTo>
                <a:cubicBezTo>
                  <a:pt x="1469797" y="3652265"/>
                  <a:pt x="1397374" y="3668865"/>
                  <a:pt x="1387017" y="3671454"/>
                </a:cubicBezTo>
                <a:cubicBezTo>
                  <a:pt x="1182753" y="3656864"/>
                  <a:pt x="1222042" y="3715576"/>
                  <a:pt x="1179198" y="3629891"/>
                </a:cubicBezTo>
              </a:path>
            </a:pathLst>
          </a:custGeom>
          <a:solidFill>
            <a:srgbClr val="F4DB4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504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71" y="1509463"/>
            <a:ext cx="1743075" cy="4743450"/>
          </a:xfrm>
          <a:prstGeom prst="rect">
            <a:avLst/>
          </a:prstGeo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196752"/>
            <a:ext cx="3964043" cy="5498116"/>
          </a:xfrm>
          <a:solidFill>
            <a:srgbClr val="F4DB46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smtClean="0"/>
              <a:t>Soustava kosterní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3211697"/>
            <a:ext cx="4744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Ukaž, kde se nachází: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1268760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kostní dřeň: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19463" y="4797152"/>
            <a:ext cx="5284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Její jiný název je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.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60450" y="4797152"/>
            <a:ext cx="1543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morek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789477" y="4407495"/>
            <a:ext cx="7224540" cy="461665"/>
            <a:chOff x="789477" y="4407495"/>
            <a:chExt cx="7224540" cy="461665"/>
          </a:xfrm>
        </p:grpSpPr>
        <p:grpSp>
          <p:nvGrpSpPr>
            <p:cNvPr id="7" name="Skupina 6"/>
            <p:cNvGrpSpPr/>
            <p:nvPr/>
          </p:nvGrpSpPr>
          <p:grpSpPr>
            <a:xfrm>
              <a:off x="789477" y="4452058"/>
              <a:ext cx="7224540" cy="327594"/>
              <a:chOff x="789477" y="4452058"/>
              <a:chExt cx="7224540" cy="327594"/>
            </a:xfrm>
          </p:grpSpPr>
          <p:sp>
            <p:nvSpPr>
              <p:cNvPr id="4" name="Šipka dolů 3"/>
              <p:cNvSpPr/>
              <p:nvPr/>
            </p:nvSpPr>
            <p:spPr>
              <a:xfrm rot="3410360">
                <a:off x="1952561" y="3288974"/>
                <a:ext cx="293299" cy="2619467"/>
              </a:xfrm>
              <a:prstGeom prst="downArrow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Šipka dolů 12"/>
              <p:cNvSpPr/>
              <p:nvPr/>
            </p:nvSpPr>
            <p:spPr>
              <a:xfrm rot="18148617">
                <a:off x="6406669" y="3172304"/>
                <a:ext cx="321055" cy="2893641"/>
              </a:xfrm>
              <a:prstGeom prst="downArrow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TextovéPole 13"/>
            <p:cNvSpPr txBox="1"/>
            <p:nvPr/>
          </p:nvSpPr>
          <p:spPr>
            <a:xfrm>
              <a:off x="2099210" y="4407495"/>
              <a:ext cx="47445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…v dutině uprostřed kosti</a:t>
              </a:r>
              <a:endParaRPr lang="cs-CZ" sz="24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1835696" y="5605229"/>
            <a:ext cx="5284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 dřeni se tvoří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.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2049" y="5517232"/>
            <a:ext cx="1822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krvinky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7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7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899312"/>
            <a:ext cx="3040281" cy="5843145"/>
          </a:xfrm>
        </p:spPr>
      </p:pic>
      <p:sp>
        <p:nvSpPr>
          <p:cNvPr id="4" name="TextovéPole 3"/>
          <p:cNvSpPr txBox="1"/>
          <p:nvPr/>
        </p:nvSpPr>
        <p:spPr>
          <a:xfrm>
            <a:off x="3018803" y="188640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latin typeface="Arial" pitchFamily="34" charset="0"/>
                <a:cs typeface="Arial" pitchFamily="34" charset="0"/>
              </a:rPr>
              <a:t>typy kostí</a:t>
            </a:r>
            <a:endParaRPr lang="cs-CZ" sz="4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19599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typ: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38284" y="3068959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dlouhá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004048" y="2624124"/>
            <a:ext cx="2044289" cy="65023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19" idx="1"/>
          </p:cNvCxnSpPr>
          <p:nvPr/>
        </p:nvCxnSpPr>
        <p:spPr>
          <a:xfrm>
            <a:off x="4788024" y="4437112"/>
            <a:ext cx="1656184" cy="53695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56176" y="1977793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příklady: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62548" y="3043522"/>
            <a:ext cx="1613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pažní kost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47432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stehenní kost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vál 24"/>
          <p:cNvSpPr/>
          <p:nvPr/>
        </p:nvSpPr>
        <p:spPr>
          <a:xfrm rot="755327">
            <a:off x="2722607" y="1898744"/>
            <a:ext cx="1193157" cy="340962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51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  <p:bldP spid="16" grpId="0"/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7" y="1823685"/>
            <a:ext cx="2803994" cy="4906989"/>
          </a:xfrm>
        </p:spPr>
      </p:pic>
      <p:sp>
        <p:nvSpPr>
          <p:cNvPr id="4" name="TextovéPole 3"/>
          <p:cNvSpPr txBox="1"/>
          <p:nvPr/>
        </p:nvSpPr>
        <p:spPr>
          <a:xfrm>
            <a:off x="3194375" y="260648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latin typeface="Arial" pitchFamily="34" charset="0"/>
                <a:cs typeface="Arial" pitchFamily="34" charset="0"/>
              </a:rPr>
              <a:t>typy kostí</a:t>
            </a:r>
            <a:endParaRPr lang="cs-CZ" sz="4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599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typ: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303677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krátká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580112" y="3274354"/>
            <a:ext cx="146822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19" idx="1"/>
          </p:cNvCxnSpPr>
          <p:nvPr/>
        </p:nvCxnSpPr>
        <p:spPr>
          <a:xfrm>
            <a:off x="5220072" y="4581128"/>
            <a:ext cx="1224136" cy="39293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56176" y="1977793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příklady: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62548" y="3043522"/>
            <a:ext cx="19019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záprstní kost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47432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článek prstu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vál 16"/>
          <p:cNvSpPr/>
          <p:nvPr/>
        </p:nvSpPr>
        <p:spPr>
          <a:xfrm rot="6624413">
            <a:off x="2947371" y="3015126"/>
            <a:ext cx="1589125" cy="577241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72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  <p:bldP spid="16" grpId="0"/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119" y="1005902"/>
            <a:ext cx="4268690" cy="5159401"/>
          </a:xfrm>
        </p:spPr>
      </p:pic>
      <p:sp>
        <p:nvSpPr>
          <p:cNvPr id="4" name="TextovéPole 3"/>
          <p:cNvSpPr txBox="1"/>
          <p:nvPr/>
        </p:nvSpPr>
        <p:spPr>
          <a:xfrm>
            <a:off x="3194375" y="260648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latin typeface="Arial" pitchFamily="34" charset="0"/>
                <a:cs typeface="Arial" pitchFamily="34" charset="0"/>
              </a:rPr>
              <a:t>typy kostí</a:t>
            </a:r>
            <a:endParaRPr lang="cs-CZ" sz="4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599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typ: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303677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plochá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55976" y="1556792"/>
            <a:ext cx="2692361" cy="17175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19" idx="1"/>
          </p:cNvCxnSpPr>
          <p:nvPr/>
        </p:nvCxnSpPr>
        <p:spPr>
          <a:xfrm>
            <a:off x="4634535" y="3118710"/>
            <a:ext cx="1809673" cy="185535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56176" y="1977793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příklady: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62548" y="3043522"/>
            <a:ext cx="1901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lebeční kosti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47432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lopatka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vál 16"/>
          <p:cNvSpPr/>
          <p:nvPr/>
        </p:nvSpPr>
        <p:spPr>
          <a:xfrm rot="4418253">
            <a:off x="3159843" y="2830090"/>
            <a:ext cx="984884" cy="577241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468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  <p:bldP spid="16" grpId="0"/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119" y="1005902"/>
            <a:ext cx="4268690" cy="5159401"/>
          </a:xfrm>
        </p:spPr>
      </p:pic>
      <p:sp>
        <p:nvSpPr>
          <p:cNvPr id="4" name="TextovéPole 3"/>
          <p:cNvSpPr txBox="1"/>
          <p:nvPr/>
        </p:nvSpPr>
        <p:spPr>
          <a:xfrm>
            <a:off x="3194375" y="260648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latin typeface="Arial" pitchFamily="34" charset="0"/>
                <a:cs typeface="Arial" pitchFamily="34" charset="0"/>
              </a:rPr>
              <a:t>typy kostí</a:t>
            </a:r>
            <a:endParaRPr lang="cs-CZ" sz="4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599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typ: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7" y="3036772"/>
            <a:ext cx="2870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nepravidelná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076409" y="3274354"/>
            <a:ext cx="2971928" cy="87472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19" idx="1"/>
          </p:cNvCxnSpPr>
          <p:nvPr/>
        </p:nvCxnSpPr>
        <p:spPr>
          <a:xfrm flipV="1">
            <a:off x="5702156" y="4974065"/>
            <a:ext cx="742052" cy="54316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56176" y="1977793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příklady: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62548" y="3043522"/>
            <a:ext cx="1901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obratle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47432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zápěstní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724834" y="4291182"/>
            <a:ext cx="703150" cy="433962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10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2" grpId="0"/>
      <p:bldP spid="16" grpId="0"/>
      <p:bldP spid="1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8119" y="548680"/>
            <a:ext cx="72728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Odkazy na obrázky:</a:t>
            </a:r>
            <a:endParaRPr lang="cs-CZ" sz="36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Učebnice </a:t>
            </a:r>
            <a:r>
              <a:rPr lang="cs-CZ" dirty="0"/>
              <a:t>Přírodopis 8 pro základní školy a víceletá gymnázia, </a:t>
            </a:r>
            <a:endParaRPr lang="cs-CZ" dirty="0" smtClean="0"/>
          </a:p>
          <a:p>
            <a:r>
              <a:rPr lang="cs-CZ" dirty="0" smtClean="0"/>
              <a:t>Fraus  2006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www.datakabinet.cz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98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374</TotalTime>
  <Words>354</Words>
  <Application>Microsoft Office PowerPoint</Application>
  <PresentationFormat>Předvádění na obrazovce (4:3)</PresentationFormat>
  <Paragraphs>125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Aerodynamika</vt:lpstr>
      <vt:lpstr>Exekutivní</vt:lpstr>
      <vt:lpstr>Prezentace aplikace PowerPoint</vt:lpstr>
      <vt:lpstr>Prezentace aplikace PowerPoint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Soustava kosterní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pohybová</dc:title>
  <dc:creator>olexa</dc:creator>
  <cp:lastModifiedBy>Němec Zbyněk</cp:lastModifiedBy>
  <cp:revision>29</cp:revision>
  <dcterms:created xsi:type="dcterms:W3CDTF">2013-01-09T16:17:34Z</dcterms:created>
  <dcterms:modified xsi:type="dcterms:W3CDTF">2013-01-18T13:10:50Z</dcterms:modified>
</cp:coreProperties>
</file>