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9" d="100"/>
          <a:sy n="79" d="100"/>
        </p:scale>
        <p:origin x="-17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3CA115C-35AF-4DC2-BCBF-22DB6B9DD246}" type="doc">
      <dgm:prSet loTypeId="urn:microsoft.com/office/officeart/2005/8/layout/chevron2" loCatId="list" qsTypeId="urn:microsoft.com/office/officeart/2005/8/quickstyle/3d2" qsCatId="3D" csTypeId="urn:microsoft.com/office/officeart/2005/8/colors/accent1_1" csCatId="accent1" phldr="1"/>
      <dgm:spPr/>
      <dgm:t>
        <a:bodyPr/>
        <a:lstStyle/>
        <a:p>
          <a:endParaRPr lang="cs-CZ"/>
        </a:p>
      </dgm:t>
    </dgm:pt>
    <dgm:pt modelId="{7400B4EC-0A6B-47E7-B938-FD3CE1C4D191}">
      <dgm:prSet phldrT="[Text]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solidFill>
            <a:schemeClr val="tx1">
              <a:lumMod val="50000"/>
              <a:lumOff val="50000"/>
            </a:schemeClr>
          </a:solidFill>
        </a:ln>
      </dgm:spPr>
      <dgm:t>
        <a:bodyPr/>
        <a:lstStyle/>
        <a:p>
          <a:r>
            <a:rPr lang="cs-CZ" b="1" dirty="0" smtClean="0"/>
            <a:t>VY _</a:t>
          </a:r>
          <a:r>
            <a:rPr lang="cs-CZ" b="1" dirty="0" smtClean="0"/>
            <a:t>52_INOVACE_A_05_Převody </a:t>
          </a:r>
          <a:r>
            <a:rPr lang="cs-CZ" b="1" dirty="0" smtClean="0"/>
            <a:t>jednotek </a:t>
          </a:r>
          <a:r>
            <a:rPr lang="cs-CZ" b="1" dirty="0" smtClean="0"/>
            <a:t>hmotnosti</a:t>
          </a:r>
          <a:endParaRPr lang="cs-CZ" dirty="0"/>
        </a:p>
      </dgm:t>
    </dgm:pt>
    <dgm:pt modelId="{F227B28C-9DD9-4A8C-A4D2-34BF54A681C6}">
      <dgm:prSet phldrT="[Text]"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Název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B9EE2C1D-E151-44A7-A3F4-4080236CDA43}" type="sibTrans" cxnId="{BA95D659-E77D-4100-85DD-775BF60C8BF3}">
      <dgm:prSet/>
      <dgm:spPr/>
      <dgm:t>
        <a:bodyPr/>
        <a:lstStyle/>
        <a:p>
          <a:endParaRPr lang="cs-CZ"/>
        </a:p>
      </dgm:t>
    </dgm:pt>
    <dgm:pt modelId="{F763852E-B1A2-45DE-8CF2-CBB50F56F38C}" type="parTrans" cxnId="{BA95D659-E77D-4100-85DD-775BF60C8BF3}">
      <dgm:prSet/>
      <dgm:spPr/>
      <dgm:t>
        <a:bodyPr/>
        <a:lstStyle/>
        <a:p>
          <a:endParaRPr lang="cs-CZ"/>
        </a:p>
      </dgm:t>
    </dgm:pt>
    <dgm:pt modelId="{2191994D-2B2F-409B-816D-5393F73443BD}" type="sibTrans" cxnId="{28B6B152-6CA8-49A5-9DDB-821341AAB9B8}">
      <dgm:prSet/>
      <dgm:spPr/>
      <dgm:t>
        <a:bodyPr/>
        <a:lstStyle/>
        <a:p>
          <a:endParaRPr lang="cs-CZ"/>
        </a:p>
      </dgm:t>
    </dgm:pt>
    <dgm:pt modelId="{BAB13204-F21D-494C-B821-4D9BC8729C5D}" type="parTrans" cxnId="{28B6B152-6CA8-49A5-9DDB-821341AAB9B8}">
      <dgm:prSet/>
      <dgm:spPr/>
      <dgm:t>
        <a:bodyPr/>
        <a:lstStyle/>
        <a:p>
          <a:endParaRPr lang="cs-CZ"/>
        </a:p>
      </dgm:t>
    </dgm:pt>
    <dgm:pt modelId="{F8ABC22C-49C1-4197-89C5-A35DE57CFC75}">
      <dgm:prSet phldrT="[Text]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solidFill>
            <a:schemeClr val="tx1">
              <a:lumMod val="50000"/>
              <a:lumOff val="50000"/>
            </a:schemeClr>
          </a:solidFill>
        </a:ln>
      </dgm:spPr>
      <dgm:t>
        <a:bodyPr/>
        <a:lstStyle/>
        <a:p>
          <a:r>
            <a:rPr lang="cs-CZ" dirty="0" smtClean="0"/>
            <a:t>Mgr. Martin Kapucián</a:t>
          </a:r>
          <a:endParaRPr lang="cs-CZ" dirty="0"/>
        </a:p>
      </dgm:t>
    </dgm:pt>
    <dgm:pt modelId="{B9F9B948-C59F-4474-B73A-BA8E12D58E8D}">
      <dgm:prSet phldrT="[Text]"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Autor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0F14CEBE-D730-409D-A70A-D9D9BB05DA66}" type="sibTrans" cxnId="{C2744D15-D845-41AA-8471-B6B6F8E8FFDD}">
      <dgm:prSet/>
      <dgm:spPr/>
      <dgm:t>
        <a:bodyPr/>
        <a:lstStyle/>
        <a:p>
          <a:endParaRPr lang="cs-CZ"/>
        </a:p>
      </dgm:t>
    </dgm:pt>
    <dgm:pt modelId="{30E6608B-9323-4DB8-91AB-52676658E3F7}" type="parTrans" cxnId="{C2744D15-D845-41AA-8471-B6B6F8E8FFDD}">
      <dgm:prSet/>
      <dgm:spPr/>
      <dgm:t>
        <a:bodyPr/>
        <a:lstStyle/>
        <a:p>
          <a:endParaRPr lang="cs-CZ"/>
        </a:p>
      </dgm:t>
    </dgm:pt>
    <dgm:pt modelId="{BE5F5D6D-802C-43C5-A010-2813FCC68567}" type="sibTrans" cxnId="{EF244F38-AE26-4D55-9702-F4FAC7266322}">
      <dgm:prSet/>
      <dgm:spPr/>
      <dgm:t>
        <a:bodyPr/>
        <a:lstStyle/>
        <a:p>
          <a:endParaRPr lang="cs-CZ"/>
        </a:p>
      </dgm:t>
    </dgm:pt>
    <dgm:pt modelId="{C6EC76E6-095A-4E75-9F2A-8CA31D151963}" type="parTrans" cxnId="{EF244F38-AE26-4D55-9702-F4FAC7266322}">
      <dgm:prSet/>
      <dgm:spPr/>
      <dgm:t>
        <a:bodyPr/>
        <a:lstStyle/>
        <a:p>
          <a:endParaRPr lang="cs-CZ"/>
        </a:p>
      </dgm:t>
    </dgm:pt>
    <dgm:pt modelId="{F7C9AC29-B15E-49CE-B243-F234F0356DEC}">
      <dgm:prSet phldrT="[Text]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solidFill>
            <a:schemeClr val="tx1">
              <a:lumMod val="50000"/>
              <a:lumOff val="50000"/>
            </a:schemeClr>
          </a:solidFill>
        </a:ln>
      </dgm:spPr>
      <dgm:t>
        <a:bodyPr/>
        <a:lstStyle/>
        <a:p>
          <a:r>
            <a:rPr lang="cs-CZ" dirty="0" smtClean="0"/>
            <a:t>ZŠ a MŠ Deštné v O. h.</a:t>
          </a:r>
          <a:endParaRPr lang="cs-CZ" dirty="0"/>
        </a:p>
      </dgm:t>
    </dgm:pt>
    <dgm:pt modelId="{EF5FEA05-66EC-44C7-A56F-40A6937DE6BF}">
      <dgm:prSet phldrT="[Text]"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Škola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22A987CD-F64E-4A39-B6E0-BD97782604FB}" type="sibTrans" cxnId="{33167A36-B6B8-4A65-B0F2-EB49A4E93972}">
      <dgm:prSet/>
      <dgm:spPr/>
      <dgm:t>
        <a:bodyPr/>
        <a:lstStyle/>
        <a:p>
          <a:endParaRPr lang="cs-CZ"/>
        </a:p>
      </dgm:t>
    </dgm:pt>
    <dgm:pt modelId="{B3F9767D-20E1-4212-9938-9B5066E4476B}" type="parTrans" cxnId="{33167A36-B6B8-4A65-B0F2-EB49A4E93972}">
      <dgm:prSet/>
      <dgm:spPr/>
      <dgm:t>
        <a:bodyPr/>
        <a:lstStyle/>
        <a:p>
          <a:endParaRPr lang="cs-CZ"/>
        </a:p>
      </dgm:t>
    </dgm:pt>
    <dgm:pt modelId="{DE3F8344-F1E0-48EA-8B61-D2434256E884}" type="sibTrans" cxnId="{B21DC4B3-8668-4A5F-AF6B-4E41C3C48806}">
      <dgm:prSet/>
      <dgm:spPr/>
      <dgm:t>
        <a:bodyPr/>
        <a:lstStyle/>
        <a:p>
          <a:endParaRPr lang="cs-CZ"/>
        </a:p>
      </dgm:t>
    </dgm:pt>
    <dgm:pt modelId="{684F1169-AAF6-4606-AAD6-54F505493BDF}" type="parTrans" cxnId="{B21DC4B3-8668-4A5F-AF6B-4E41C3C48806}">
      <dgm:prSet/>
      <dgm:spPr/>
      <dgm:t>
        <a:bodyPr/>
        <a:lstStyle/>
        <a:p>
          <a:endParaRPr lang="cs-CZ"/>
        </a:p>
      </dgm:t>
    </dgm:pt>
    <dgm:pt modelId="{E1E80FA0-2514-474B-9172-A89AAAE263AD}">
      <dgm:prSet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Téma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BCFEC130-6E58-4F6C-8218-C2B7F4610A9B}" type="parTrans" cxnId="{12B447A7-87EC-4B0D-9BA4-400122DF91A6}">
      <dgm:prSet/>
      <dgm:spPr/>
      <dgm:t>
        <a:bodyPr/>
        <a:lstStyle/>
        <a:p>
          <a:endParaRPr lang="cs-CZ"/>
        </a:p>
      </dgm:t>
    </dgm:pt>
    <dgm:pt modelId="{C65B559F-0BDF-4ED5-988E-025F13688A7E}" type="sibTrans" cxnId="{12B447A7-87EC-4B0D-9BA4-400122DF91A6}">
      <dgm:prSet/>
      <dgm:spPr/>
      <dgm:t>
        <a:bodyPr/>
        <a:lstStyle/>
        <a:p>
          <a:endParaRPr lang="cs-CZ"/>
        </a:p>
      </dgm:t>
    </dgm:pt>
    <dgm:pt modelId="{147A93AA-4285-4D8E-A125-5ABD7FEA454F}">
      <dgm:prSet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Datum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5E8BE912-2191-4372-8ABE-20DCF04A3076}" type="parTrans" cxnId="{B7B8B8E9-F958-432C-8D1F-BB4B4D071ED8}">
      <dgm:prSet/>
      <dgm:spPr/>
      <dgm:t>
        <a:bodyPr/>
        <a:lstStyle/>
        <a:p>
          <a:endParaRPr lang="cs-CZ"/>
        </a:p>
      </dgm:t>
    </dgm:pt>
    <dgm:pt modelId="{41EB6E20-E800-4D33-BF36-4C686EA29E58}" type="sibTrans" cxnId="{B7B8B8E9-F958-432C-8D1F-BB4B4D071ED8}">
      <dgm:prSet/>
      <dgm:spPr/>
      <dgm:t>
        <a:bodyPr/>
        <a:lstStyle/>
        <a:p>
          <a:endParaRPr lang="cs-CZ"/>
        </a:p>
      </dgm:t>
    </dgm:pt>
    <dgm:pt modelId="{EB762544-F171-436C-8B32-5455856FABD5}">
      <dgm:prSet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Č. projektu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AD3ADB7C-9C34-4052-AEE7-22A7F167E8C9}" type="parTrans" cxnId="{BB6DA2E6-C6CE-4E3C-8083-56CE61D51B01}">
      <dgm:prSet/>
      <dgm:spPr/>
      <dgm:t>
        <a:bodyPr/>
        <a:lstStyle/>
        <a:p>
          <a:endParaRPr lang="cs-CZ"/>
        </a:p>
      </dgm:t>
    </dgm:pt>
    <dgm:pt modelId="{3A6BC136-DDB2-40AB-A254-F3B17EC1F4CB}" type="sibTrans" cxnId="{BB6DA2E6-C6CE-4E3C-8083-56CE61D51B01}">
      <dgm:prSet/>
      <dgm:spPr/>
      <dgm:t>
        <a:bodyPr/>
        <a:lstStyle/>
        <a:p>
          <a:endParaRPr lang="cs-CZ"/>
        </a:p>
      </dgm:t>
    </dgm:pt>
    <dgm:pt modelId="{6F0DBF92-BBAF-4E46-B7AE-B9D736A5138C}">
      <dgm:prSet/>
      <dgm:spPr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solidFill>
            <a:schemeClr val="tx1">
              <a:lumMod val="50000"/>
              <a:lumOff val="50000"/>
            </a:schemeClr>
          </a:solidFill>
        </a:ln>
      </dgm:spPr>
      <dgm:t>
        <a:bodyPr/>
        <a:lstStyle/>
        <a:p>
          <a:r>
            <a:rPr lang="cs-CZ" b="0" dirty="0" smtClean="0"/>
            <a:t>Fyzika</a:t>
          </a:r>
          <a:endParaRPr lang="cs-CZ" b="0" dirty="0"/>
        </a:p>
      </dgm:t>
    </dgm:pt>
    <dgm:pt modelId="{E78F2452-48DE-47FE-9B64-D23023F79001}" type="parTrans" cxnId="{73D3C03D-DF48-457B-B62E-37081E5BD5C4}">
      <dgm:prSet/>
      <dgm:spPr/>
      <dgm:t>
        <a:bodyPr/>
        <a:lstStyle/>
        <a:p>
          <a:endParaRPr lang="cs-CZ"/>
        </a:p>
      </dgm:t>
    </dgm:pt>
    <dgm:pt modelId="{EE840C67-31D9-436A-935C-AC81A87B8B65}" type="sibTrans" cxnId="{73D3C03D-DF48-457B-B62E-37081E5BD5C4}">
      <dgm:prSet/>
      <dgm:spPr/>
      <dgm:t>
        <a:bodyPr/>
        <a:lstStyle/>
        <a:p>
          <a:endParaRPr lang="cs-CZ"/>
        </a:p>
      </dgm:t>
    </dgm:pt>
    <dgm:pt modelId="{AE04CFE4-2D14-47BE-A2A1-34B749FE1380}">
      <dgm:prSet/>
      <dgm:spPr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solidFill>
            <a:schemeClr val="tx1">
              <a:lumMod val="50000"/>
              <a:lumOff val="50000"/>
            </a:schemeClr>
          </a:solidFill>
        </a:ln>
      </dgm:spPr>
      <dgm:t>
        <a:bodyPr/>
        <a:lstStyle/>
        <a:p>
          <a:r>
            <a:rPr lang="cs-CZ" b="0" dirty="0" smtClean="0"/>
            <a:t>18. 01. 2013</a:t>
          </a:r>
          <a:endParaRPr lang="cs-CZ" b="0" dirty="0"/>
        </a:p>
      </dgm:t>
    </dgm:pt>
    <dgm:pt modelId="{774501BD-DA2A-4816-8920-632E8A79CF6E}" type="parTrans" cxnId="{A57F5BF1-439D-4740-A00F-216A1329F538}">
      <dgm:prSet/>
      <dgm:spPr/>
      <dgm:t>
        <a:bodyPr/>
        <a:lstStyle/>
        <a:p>
          <a:endParaRPr lang="cs-CZ"/>
        </a:p>
      </dgm:t>
    </dgm:pt>
    <dgm:pt modelId="{67D06453-0D4E-46FF-A134-538637AEFCC4}" type="sibTrans" cxnId="{A57F5BF1-439D-4740-A00F-216A1329F538}">
      <dgm:prSet/>
      <dgm:spPr/>
      <dgm:t>
        <a:bodyPr/>
        <a:lstStyle/>
        <a:p>
          <a:endParaRPr lang="cs-CZ"/>
        </a:p>
      </dgm:t>
    </dgm:pt>
    <dgm:pt modelId="{AFB29B63-F894-40BB-A6EE-80348E600D8B}">
      <dgm:prSet/>
      <dgm:spPr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solidFill>
            <a:schemeClr val="tx1">
              <a:lumMod val="50000"/>
              <a:lumOff val="50000"/>
            </a:schemeClr>
          </a:solidFill>
        </a:ln>
      </dgm:spPr>
      <dgm:t>
        <a:bodyPr/>
        <a:lstStyle/>
        <a:p>
          <a:r>
            <a:rPr lang="cs-CZ" b="0" dirty="0" smtClean="0"/>
            <a:t>001</a:t>
          </a:r>
          <a:endParaRPr lang="cs-CZ" b="0" dirty="0"/>
        </a:p>
      </dgm:t>
    </dgm:pt>
    <dgm:pt modelId="{D83B150D-DA78-4DA6-9A72-20EE2470910C}" type="parTrans" cxnId="{50256F68-F67B-47A3-9298-B124E8E4C5D6}">
      <dgm:prSet/>
      <dgm:spPr/>
      <dgm:t>
        <a:bodyPr/>
        <a:lstStyle/>
        <a:p>
          <a:endParaRPr lang="cs-CZ"/>
        </a:p>
      </dgm:t>
    </dgm:pt>
    <dgm:pt modelId="{791EB7F8-2675-4CFF-85B0-173E445B00DA}" type="sibTrans" cxnId="{50256F68-F67B-47A3-9298-B124E8E4C5D6}">
      <dgm:prSet/>
      <dgm:spPr/>
      <dgm:t>
        <a:bodyPr/>
        <a:lstStyle/>
        <a:p>
          <a:endParaRPr lang="cs-CZ"/>
        </a:p>
      </dgm:t>
    </dgm:pt>
    <dgm:pt modelId="{8280B019-054D-4AB8-8700-2613A7C2DA94}" type="pres">
      <dgm:prSet presAssocID="{F3CA115C-35AF-4DC2-BCBF-22DB6B9DD246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0B959A7-7B46-40F3-A7B4-91937A846384}" type="pres">
      <dgm:prSet presAssocID="{EF5FEA05-66EC-44C7-A56F-40A6937DE6BF}" presName="composite" presStyleCnt="0"/>
      <dgm:spPr/>
    </dgm:pt>
    <dgm:pt modelId="{ED723D3A-A30E-4171-B5C1-2863FF6C3CC9}" type="pres">
      <dgm:prSet presAssocID="{EF5FEA05-66EC-44C7-A56F-40A6937DE6BF}" presName="parentText" presStyleLbl="alignNode1" presStyleIdx="0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70367E-7FEE-4C24-8F8F-1D7744A9FFBA}" type="pres">
      <dgm:prSet presAssocID="{EF5FEA05-66EC-44C7-A56F-40A6937DE6BF}" presName="descendantText" presStyleLbl="alignAcc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CB424F-12FB-4C5C-A9DA-1E7420C52D68}" type="pres">
      <dgm:prSet presAssocID="{22A987CD-F64E-4A39-B6E0-BD97782604FB}" presName="sp" presStyleCnt="0"/>
      <dgm:spPr/>
    </dgm:pt>
    <dgm:pt modelId="{3B7B01EE-249E-4A80-8891-3D8E321DE912}" type="pres">
      <dgm:prSet presAssocID="{B9F9B948-C59F-4474-B73A-BA8E12D58E8D}" presName="composite" presStyleCnt="0"/>
      <dgm:spPr/>
    </dgm:pt>
    <dgm:pt modelId="{616CF84A-56E9-4FBC-B8AA-E6ADC642A218}" type="pres">
      <dgm:prSet presAssocID="{B9F9B948-C59F-4474-B73A-BA8E12D58E8D}" presName="parentText" presStyleLbl="alignNode1" presStyleIdx="1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C65B3E4-5625-4C7A-9E0C-E0D32374C2D3}" type="pres">
      <dgm:prSet presAssocID="{B9F9B948-C59F-4474-B73A-BA8E12D58E8D}" presName="descendantText" presStyleLbl="alignAcc1" presStyleIdx="1" presStyleCnt="6" custLinFactNeighborX="-77" custLinFactNeighborY="3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98D69CD-7C73-49E1-ABDD-60CEF582F4A0}" type="pres">
      <dgm:prSet presAssocID="{0F14CEBE-D730-409D-A70A-D9D9BB05DA66}" presName="sp" presStyleCnt="0"/>
      <dgm:spPr/>
    </dgm:pt>
    <dgm:pt modelId="{9626443F-1A05-4C58-B541-1D3EFA957580}" type="pres">
      <dgm:prSet presAssocID="{F227B28C-9DD9-4A8C-A4D2-34BF54A681C6}" presName="composite" presStyleCnt="0"/>
      <dgm:spPr/>
    </dgm:pt>
    <dgm:pt modelId="{31F1AFE5-D595-4117-9D5D-6EB985C409EA}" type="pres">
      <dgm:prSet presAssocID="{F227B28C-9DD9-4A8C-A4D2-34BF54A681C6}" presName="parentText" presStyleLbl="alignNode1" presStyleIdx="2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472E8C-EC57-4BB9-B1B1-86A99D73F6F6}" type="pres">
      <dgm:prSet presAssocID="{F227B28C-9DD9-4A8C-A4D2-34BF54A681C6}" presName="descendantText" presStyleLbl="alignAcc1" presStyleIdx="2" presStyleCnt="6" custLinFactNeighborX="1217" custLinFactNeighborY="-205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2CE3B9-9508-42F9-B4F7-A0261AB3086C}" type="pres">
      <dgm:prSet presAssocID="{B9EE2C1D-E151-44A7-A3F4-4080236CDA43}" presName="sp" presStyleCnt="0"/>
      <dgm:spPr/>
    </dgm:pt>
    <dgm:pt modelId="{BF554414-3540-466D-B7ED-254451131DA9}" type="pres">
      <dgm:prSet presAssocID="{E1E80FA0-2514-474B-9172-A89AAAE263AD}" presName="composite" presStyleCnt="0"/>
      <dgm:spPr/>
    </dgm:pt>
    <dgm:pt modelId="{2CCE61E4-F223-484E-8DC8-3BB0467A1548}" type="pres">
      <dgm:prSet presAssocID="{E1E80FA0-2514-474B-9172-A89AAAE263AD}" presName="parentText" presStyleLbl="alignNode1" presStyleIdx="3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E53C30-9EB8-43A1-840A-7D6285414771}" type="pres">
      <dgm:prSet presAssocID="{E1E80FA0-2514-474B-9172-A89AAAE263AD}" presName="descendantText" presStyleLbl="alignAcc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514B00E-487A-47F0-9FEB-0E0A1AFB81AD}" type="pres">
      <dgm:prSet presAssocID="{C65B559F-0BDF-4ED5-988E-025F13688A7E}" presName="sp" presStyleCnt="0"/>
      <dgm:spPr/>
    </dgm:pt>
    <dgm:pt modelId="{8995BAA0-7665-4E58-9094-95E11942B36E}" type="pres">
      <dgm:prSet presAssocID="{147A93AA-4285-4D8E-A125-5ABD7FEA454F}" presName="composite" presStyleCnt="0"/>
      <dgm:spPr/>
    </dgm:pt>
    <dgm:pt modelId="{51820994-5257-4688-9F3D-D65B8235FB93}" type="pres">
      <dgm:prSet presAssocID="{147A93AA-4285-4D8E-A125-5ABD7FEA454F}" presName="parentText" presStyleLbl="alignNode1" presStyleIdx="4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A87082-0C00-4C8C-8C06-AFA208FAC887}" type="pres">
      <dgm:prSet presAssocID="{147A93AA-4285-4D8E-A125-5ABD7FEA454F}" presName="descendantText" presStyleLbl="alignAcc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04FE23-A74D-4173-BED1-779799BC8A41}" type="pres">
      <dgm:prSet presAssocID="{41EB6E20-E800-4D33-BF36-4C686EA29E58}" presName="sp" presStyleCnt="0"/>
      <dgm:spPr/>
    </dgm:pt>
    <dgm:pt modelId="{45002199-501D-40B0-9ADB-13DCE2220EAD}" type="pres">
      <dgm:prSet presAssocID="{EB762544-F171-436C-8B32-5455856FABD5}" presName="composite" presStyleCnt="0"/>
      <dgm:spPr/>
    </dgm:pt>
    <dgm:pt modelId="{7795D321-A79F-492B-84B6-883FD291599D}" type="pres">
      <dgm:prSet presAssocID="{EB762544-F171-436C-8B32-5455856FABD5}" presName="parentText" presStyleLbl="alignNode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7B6D6B-A87D-417F-89B1-F85C62E76A00}" type="pres">
      <dgm:prSet presAssocID="{EB762544-F171-436C-8B32-5455856FABD5}" presName="descendantText" presStyleLbl="alignAcc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3D3C03D-DF48-457B-B62E-37081E5BD5C4}" srcId="{E1E80FA0-2514-474B-9172-A89AAAE263AD}" destId="{6F0DBF92-BBAF-4E46-B7AE-B9D736A5138C}" srcOrd="0" destOrd="0" parTransId="{E78F2452-48DE-47FE-9B64-D23023F79001}" sibTransId="{EE840C67-31D9-436A-935C-AC81A87B8B65}"/>
    <dgm:cxn modelId="{E83AD125-6918-4AA8-A197-F2DAB7A85A8E}" type="presOf" srcId="{E1E80FA0-2514-474B-9172-A89AAAE263AD}" destId="{2CCE61E4-F223-484E-8DC8-3BB0467A1548}" srcOrd="0" destOrd="0" presId="urn:microsoft.com/office/officeart/2005/8/layout/chevron2"/>
    <dgm:cxn modelId="{BA95D659-E77D-4100-85DD-775BF60C8BF3}" srcId="{F3CA115C-35AF-4DC2-BCBF-22DB6B9DD246}" destId="{F227B28C-9DD9-4A8C-A4D2-34BF54A681C6}" srcOrd="2" destOrd="0" parTransId="{F763852E-B1A2-45DE-8CF2-CBB50F56F38C}" sibTransId="{B9EE2C1D-E151-44A7-A3F4-4080236CDA43}"/>
    <dgm:cxn modelId="{AB1D876A-EA13-400F-ACDB-67BFDDF1E179}" type="presOf" srcId="{AE04CFE4-2D14-47BE-A2A1-34B749FE1380}" destId="{46A87082-0C00-4C8C-8C06-AFA208FAC887}" srcOrd="0" destOrd="0" presId="urn:microsoft.com/office/officeart/2005/8/layout/chevron2"/>
    <dgm:cxn modelId="{CC616250-85A9-4A1E-8BFF-42DCBC7AC3C9}" type="presOf" srcId="{EF5FEA05-66EC-44C7-A56F-40A6937DE6BF}" destId="{ED723D3A-A30E-4171-B5C1-2863FF6C3CC9}" srcOrd="0" destOrd="0" presId="urn:microsoft.com/office/officeart/2005/8/layout/chevron2"/>
    <dgm:cxn modelId="{33167A36-B6B8-4A65-B0F2-EB49A4E93972}" srcId="{F3CA115C-35AF-4DC2-BCBF-22DB6B9DD246}" destId="{EF5FEA05-66EC-44C7-A56F-40A6937DE6BF}" srcOrd="0" destOrd="0" parTransId="{B3F9767D-20E1-4212-9938-9B5066E4476B}" sibTransId="{22A987CD-F64E-4A39-B6E0-BD97782604FB}"/>
    <dgm:cxn modelId="{C2744D15-D845-41AA-8471-B6B6F8E8FFDD}" srcId="{F3CA115C-35AF-4DC2-BCBF-22DB6B9DD246}" destId="{B9F9B948-C59F-4474-B73A-BA8E12D58E8D}" srcOrd="1" destOrd="0" parTransId="{30E6608B-9323-4DB8-91AB-52676658E3F7}" sibTransId="{0F14CEBE-D730-409D-A70A-D9D9BB05DA66}"/>
    <dgm:cxn modelId="{32EC0686-A775-4CD1-A9A7-E4B99274F314}" type="presOf" srcId="{7400B4EC-0A6B-47E7-B938-FD3CE1C4D191}" destId="{4F472E8C-EC57-4BB9-B1B1-86A99D73F6F6}" srcOrd="0" destOrd="0" presId="urn:microsoft.com/office/officeart/2005/8/layout/chevron2"/>
    <dgm:cxn modelId="{F22F8ADD-F007-4B65-A23A-C3E0AA64AF82}" type="presOf" srcId="{F8ABC22C-49C1-4197-89C5-A35DE57CFC75}" destId="{EC65B3E4-5625-4C7A-9E0C-E0D32374C2D3}" srcOrd="0" destOrd="0" presId="urn:microsoft.com/office/officeart/2005/8/layout/chevron2"/>
    <dgm:cxn modelId="{E7BEB004-EC7B-48CB-BD58-131F3CEF75B9}" type="presOf" srcId="{F227B28C-9DD9-4A8C-A4D2-34BF54A681C6}" destId="{31F1AFE5-D595-4117-9D5D-6EB985C409EA}" srcOrd="0" destOrd="0" presId="urn:microsoft.com/office/officeart/2005/8/layout/chevron2"/>
    <dgm:cxn modelId="{EF244F38-AE26-4D55-9702-F4FAC7266322}" srcId="{B9F9B948-C59F-4474-B73A-BA8E12D58E8D}" destId="{F8ABC22C-49C1-4197-89C5-A35DE57CFC75}" srcOrd="0" destOrd="0" parTransId="{C6EC76E6-095A-4E75-9F2A-8CA31D151963}" sibTransId="{BE5F5D6D-802C-43C5-A010-2813FCC68567}"/>
    <dgm:cxn modelId="{17951458-EE03-4EBB-A42D-AF9230EEF36F}" type="presOf" srcId="{EB762544-F171-436C-8B32-5455856FABD5}" destId="{7795D321-A79F-492B-84B6-883FD291599D}" srcOrd="0" destOrd="0" presId="urn:microsoft.com/office/officeart/2005/8/layout/chevron2"/>
    <dgm:cxn modelId="{598B5DFE-4803-4D3D-8207-7465FEBFAE2F}" type="presOf" srcId="{B9F9B948-C59F-4474-B73A-BA8E12D58E8D}" destId="{616CF84A-56E9-4FBC-B8AA-E6ADC642A218}" srcOrd="0" destOrd="0" presId="urn:microsoft.com/office/officeart/2005/8/layout/chevron2"/>
    <dgm:cxn modelId="{138DFA71-A4D4-44C0-9052-904AD0F7EB2E}" type="presOf" srcId="{F7C9AC29-B15E-49CE-B243-F234F0356DEC}" destId="{BB70367E-7FEE-4C24-8F8F-1D7744A9FFBA}" srcOrd="0" destOrd="0" presId="urn:microsoft.com/office/officeart/2005/8/layout/chevron2"/>
    <dgm:cxn modelId="{50256F68-F67B-47A3-9298-B124E8E4C5D6}" srcId="{EB762544-F171-436C-8B32-5455856FABD5}" destId="{AFB29B63-F894-40BB-A6EE-80348E600D8B}" srcOrd="0" destOrd="0" parTransId="{D83B150D-DA78-4DA6-9A72-20EE2470910C}" sibTransId="{791EB7F8-2675-4CFF-85B0-173E445B00DA}"/>
    <dgm:cxn modelId="{A57F5BF1-439D-4740-A00F-216A1329F538}" srcId="{147A93AA-4285-4D8E-A125-5ABD7FEA454F}" destId="{AE04CFE4-2D14-47BE-A2A1-34B749FE1380}" srcOrd="0" destOrd="0" parTransId="{774501BD-DA2A-4816-8920-632E8A79CF6E}" sibTransId="{67D06453-0D4E-46FF-A134-538637AEFCC4}"/>
    <dgm:cxn modelId="{12B447A7-87EC-4B0D-9BA4-400122DF91A6}" srcId="{F3CA115C-35AF-4DC2-BCBF-22DB6B9DD246}" destId="{E1E80FA0-2514-474B-9172-A89AAAE263AD}" srcOrd="3" destOrd="0" parTransId="{BCFEC130-6E58-4F6C-8218-C2B7F4610A9B}" sibTransId="{C65B559F-0BDF-4ED5-988E-025F13688A7E}"/>
    <dgm:cxn modelId="{28B6B152-6CA8-49A5-9DDB-821341AAB9B8}" srcId="{F227B28C-9DD9-4A8C-A4D2-34BF54A681C6}" destId="{7400B4EC-0A6B-47E7-B938-FD3CE1C4D191}" srcOrd="0" destOrd="0" parTransId="{BAB13204-F21D-494C-B821-4D9BC8729C5D}" sibTransId="{2191994D-2B2F-409B-816D-5393F73443BD}"/>
    <dgm:cxn modelId="{BB6DA2E6-C6CE-4E3C-8083-56CE61D51B01}" srcId="{F3CA115C-35AF-4DC2-BCBF-22DB6B9DD246}" destId="{EB762544-F171-436C-8B32-5455856FABD5}" srcOrd="5" destOrd="0" parTransId="{AD3ADB7C-9C34-4052-AEE7-22A7F167E8C9}" sibTransId="{3A6BC136-DDB2-40AB-A254-F3B17EC1F4CB}"/>
    <dgm:cxn modelId="{AB5BEF6D-0D8D-46C4-A814-7215E66BDF50}" type="presOf" srcId="{F3CA115C-35AF-4DC2-BCBF-22DB6B9DD246}" destId="{8280B019-054D-4AB8-8700-2613A7C2DA94}" srcOrd="0" destOrd="0" presId="urn:microsoft.com/office/officeart/2005/8/layout/chevron2"/>
    <dgm:cxn modelId="{B21DC4B3-8668-4A5F-AF6B-4E41C3C48806}" srcId="{EF5FEA05-66EC-44C7-A56F-40A6937DE6BF}" destId="{F7C9AC29-B15E-49CE-B243-F234F0356DEC}" srcOrd="0" destOrd="0" parTransId="{684F1169-AAF6-4606-AAD6-54F505493BDF}" sibTransId="{DE3F8344-F1E0-48EA-8B61-D2434256E884}"/>
    <dgm:cxn modelId="{0528F95C-7919-40AE-B826-B9B522AE2A24}" type="presOf" srcId="{147A93AA-4285-4D8E-A125-5ABD7FEA454F}" destId="{51820994-5257-4688-9F3D-D65B8235FB93}" srcOrd="0" destOrd="0" presId="urn:microsoft.com/office/officeart/2005/8/layout/chevron2"/>
    <dgm:cxn modelId="{DCBAC92B-6791-4D14-9BD8-5CC8D2AFE6D9}" type="presOf" srcId="{6F0DBF92-BBAF-4E46-B7AE-B9D736A5138C}" destId="{80E53C30-9EB8-43A1-840A-7D6285414771}" srcOrd="0" destOrd="0" presId="urn:microsoft.com/office/officeart/2005/8/layout/chevron2"/>
    <dgm:cxn modelId="{0590EB21-B02D-4B29-A75E-5F49C4827960}" type="presOf" srcId="{AFB29B63-F894-40BB-A6EE-80348E600D8B}" destId="{237B6D6B-A87D-417F-89B1-F85C62E76A00}" srcOrd="0" destOrd="0" presId="urn:microsoft.com/office/officeart/2005/8/layout/chevron2"/>
    <dgm:cxn modelId="{B7B8B8E9-F958-432C-8D1F-BB4B4D071ED8}" srcId="{F3CA115C-35AF-4DC2-BCBF-22DB6B9DD246}" destId="{147A93AA-4285-4D8E-A125-5ABD7FEA454F}" srcOrd="4" destOrd="0" parTransId="{5E8BE912-2191-4372-8ABE-20DCF04A3076}" sibTransId="{41EB6E20-E800-4D33-BF36-4C686EA29E58}"/>
    <dgm:cxn modelId="{7B7D14FB-8E24-4616-BE6C-609C6BA5A722}" type="presParOf" srcId="{8280B019-054D-4AB8-8700-2613A7C2DA94}" destId="{70B959A7-7B46-40F3-A7B4-91937A846384}" srcOrd="0" destOrd="0" presId="urn:microsoft.com/office/officeart/2005/8/layout/chevron2"/>
    <dgm:cxn modelId="{7C5F7CA3-B6C8-4AE6-B92B-5C5AA9969541}" type="presParOf" srcId="{70B959A7-7B46-40F3-A7B4-91937A846384}" destId="{ED723D3A-A30E-4171-B5C1-2863FF6C3CC9}" srcOrd="0" destOrd="0" presId="urn:microsoft.com/office/officeart/2005/8/layout/chevron2"/>
    <dgm:cxn modelId="{9E941BFA-479C-4C1D-B952-5CC4C9E211AB}" type="presParOf" srcId="{70B959A7-7B46-40F3-A7B4-91937A846384}" destId="{BB70367E-7FEE-4C24-8F8F-1D7744A9FFBA}" srcOrd="1" destOrd="0" presId="urn:microsoft.com/office/officeart/2005/8/layout/chevron2"/>
    <dgm:cxn modelId="{08655A99-0E89-4116-8D74-DE12F1A80571}" type="presParOf" srcId="{8280B019-054D-4AB8-8700-2613A7C2DA94}" destId="{F2CB424F-12FB-4C5C-A9DA-1E7420C52D68}" srcOrd="1" destOrd="0" presId="urn:microsoft.com/office/officeart/2005/8/layout/chevron2"/>
    <dgm:cxn modelId="{6F3A1C5C-1591-4E0A-8C4C-6FD46B42503F}" type="presParOf" srcId="{8280B019-054D-4AB8-8700-2613A7C2DA94}" destId="{3B7B01EE-249E-4A80-8891-3D8E321DE912}" srcOrd="2" destOrd="0" presId="urn:microsoft.com/office/officeart/2005/8/layout/chevron2"/>
    <dgm:cxn modelId="{0BDE8F54-DFC0-4A7A-B8D3-36DFB0333C15}" type="presParOf" srcId="{3B7B01EE-249E-4A80-8891-3D8E321DE912}" destId="{616CF84A-56E9-4FBC-B8AA-E6ADC642A218}" srcOrd="0" destOrd="0" presId="urn:microsoft.com/office/officeart/2005/8/layout/chevron2"/>
    <dgm:cxn modelId="{2A35F31B-3F6A-4910-88B3-F8D30F57E657}" type="presParOf" srcId="{3B7B01EE-249E-4A80-8891-3D8E321DE912}" destId="{EC65B3E4-5625-4C7A-9E0C-E0D32374C2D3}" srcOrd="1" destOrd="0" presId="urn:microsoft.com/office/officeart/2005/8/layout/chevron2"/>
    <dgm:cxn modelId="{B6F4A0FD-78F6-4CDB-9563-64F8B145A6AD}" type="presParOf" srcId="{8280B019-054D-4AB8-8700-2613A7C2DA94}" destId="{998D69CD-7C73-49E1-ABDD-60CEF582F4A0}" srcOrd="3" destOrd="0" presId="urn:microsoft.com/office/officeart/2005/8/layout/chevron2"/>
    <dgm:cxn modelId="{D43F4655-C4A9-437D-AE35-C89D51966FEE}" type="presParOf" srcId="{8280B019-054D-4AB8-8700-2613A7C2DA94}" destId="{9626443F-1A05-4C58-B541-1D3EFA957580}" srcOrd="4" destOrd="0" presId="urn:microsoft.com/office/officeart/2005/8/layout/chevron2"/>
    <dgm:cxn modelId="{A2DF9AAE-44AB-448C-8045-C6CD2C5D41A8}" type="presParOf" srcId="{9626443F-1A05-4C58-B541-1D3EFA957580}" destId="{31F1AFE5-D595-4117-9D5D-6EB985C409EA}" srcOrd="0" destOrd="0" presId="urn:microsoft.com/office/officeart/2005/8/layout/chevron2"/>
    <dgm:cxn modelId="{4D6AAC52-767C-4DE6-8323-2AF3426B339E}" type="presParOf" srcId="{9626443F-1A05-4C58-B541-1D3EFA957580}" destId="{4F472E8C-EC57-4BB9-B1B1-86A99D73F6F6}" srcOrd="1" destOrd="0" presId="urn:microsoft.com/office/officeart/2005/8/layout/chevron2"/>
    <dgm:cxn modelId="{C3315AA7-EA8F-4750-8F4E-0E4C2176EC70}" type="presParOf" srcId="{8280B019-054D-4AB8-8700-2613A7C2DA94}" destId="{672CE3B9-9508-42F9-B4F7-A0261AB3086C}" srcOrd="5" destOrd="0" presId="urn:microsoft.com/office/officeart/2005/8/layout/chevron2"/>
    <dgm:cxn modelId="{98C4CEA6-D920-4105-A002-E0117F076295}" type="presParOf" srcId="{8280B019-054D-4AB8-8700-2613A7C2DA94}" destId="{BF554414-3540-466D-B7ED-254451131DA9}" srcOrd="6" destOrd="0" presId="urn:microsoft.com/office/officeart/2005/8/layout/chevron2"/>
    <dgm:cxn modelId="{3A4E4691-46CA-48C8-AE34-CBC01CEFB565}" type="presParOf" srcId="{BF554414-3540-466D-B7ED-254451131DA9}" destId="{2CCE61E4-F223-484E-8DC8-3BB0467A1548}" srcOrd="0" destOrd="0" presId="urn:microsoft.com/office/officeart/2005/8/layout/chevron2"/>
    <dgm:cxn modelId="{D094F5C5-4BA2-4DCC-B29D-CC3683CFF3C4}" type="presParOf" srcId="{BF554414-3540-466D-B7ED-254451131DA9}" destId="{80E53C30-9EB8-43A1-840A-7D6285414771}" srcOrd="1" destOrd="0" presId="urn:microsoft.com/office/officeart/2005/8/layout/chevron2"/>
    <dgm:cxn modelId="{17F76CAE-0D3C-42F8-9762-5D882E4AB382}" type="presParOf" srcId="{8280B019-054D-4AB8-8700-2613A7C2DA94}" destId="{A514B00E-487A-47F0-9FEB-0E0A1AFB81AD}" srcOrd="7" destOrd="0" presId="urn:microsoft.com/office/officeart/2005/8/layout/chevron2"/>
    <dgm:cxn modelId="{E9092995-0379-4CCC-A4AB-1CC50356DBC0}" type="presParOf" srcId="{8280B019-054D-4AB8-8700-2613A7C2DA94}" destId="{8995BAA0-7665-4E58-9094-95E11942B36E}" srcOrd="8" destOrd="0" presId="urn:microsoft.com/office/officeart/2005/8/layout/chevron2"/>
    <dgm:cxn modelId="{8F461322-93E6-46E1-A1B0-626CC47132EF}" type="presParOf" srcId="{8995BAA0-7665-4E58-9094-95E11942B36E}" destId="{51820994-5257-4688-9F3D-D65B8235FB93}" srcOrd="0" destOrd="0" presId="urn:microsoft.com/office/officeart/2005/8/layout/chevron2"/>
    <dgm:cxn modelId="{B492A83C-6E9C-4E9F-AAD1-864C443B7D2C}" type="presParOf" srcId="{8995BAA0-7665-4E58-9094-95E11942B36E}" destId="{46A87082-0C00-4C8C-8C06-AFA208FAC887}" srcOrd="1" destOrd="0" presId="urn:microsoft.com/office/officeart/2005/8/layout/chevron2"/>
    <dgm:cxn modelId="{F07357AF-91EB-4CD6-8F04-359968A78B81}" type="presParOf" srcId="{8280B019-054D-4AB8-8700-2613A7C2DA94}" destId="{D304FE23-A74D-4173-BED1-779799BC8A41}" srcOrd="9" destOrd="0" presId="urn:microsoft.com/office/officeart/2005/8/layout/chevron2"/>
    <dgm:cxn modelId="{DCAC420D-1E5C-4B11-9D35-660C47D7299D}" type="presParOf" srcId="{8280B019-054D-4AB8-8700-2613A7C2DA94}" destId="{45002199-501D-40B0-9ADB-13DCE2220EAD}" srcOrd="10" destOrd="0" presId="urn:microsoft.com/office/officeart/2005/8/layout/chevron2"/>
    <dgm:cxn modelId="{8E8A705C-BB73-48AE-A366-DD65C63E9C03}" type="presParOf" srcId="{45002199-501D-40B0-9ADB-13DCE2220EAD}" destId="{7795D321-A79F-492B-84B6-883FD291599D}" srcOrd="0" destOrd="0" presId="urn:microsoft.com/office/officeart/2005/8/layout/chevron2"/>
    <dgm:cxn modelId="{A5CEC95F-78DC-4126-99E5-E9D7C1FD7DD5}" type="presParOf" srcId="{45002199-501D-40B0-9ADB-13DCE2220EAD}" destId="{237B6D6B-A87D-417F-89B1-F85C62E76A00}" srcOrd="1" destOrd="0" presId="urn:microsoft.com/office/officeart/2005/8/layout/chevron2"/>
  </dgm:cxnLst>
  <dgm:bg>
    <a:blipFill>
      <a:blip xmlns:r="http://schemas.openxmlformats.org/officeDocument/2006/relationships" r:embed="rId2"/>
      <a:tile tx="0" ty="0" sx="100000" sy="100000" flip="none" algn="tl"/>
    </a:blip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723D3A-A30E-4171-B5C1-2863FF6C3CC9}">
      <dsp:nvSpPr>
        <dsp:cNvPr id="0" name=""/>
        <dsp:cNvSpPr/>
      </dsp:nvSpPr>
      <dsp:spPr>
        <a:xfrm rot="5400000">
          <a:off x="-111532" y="112531"/>
          <a:ext cx="743549" cy="520484"/>
        </a:xfrm>
        <a:prstGeom prst="chevron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Škola</a:t>
          </a:r>
          <a:endParaRPr lang="cs-CZ" sz="8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 rot="-5400000">
        <a:off x="1" y="261240"/>
        <a:ext cx="520484" cy="223065"/>
      </dsp:txXfrm>
    </dsp:sp>
    <dsp:sp modelId="{BB70367E-7FEE-4C24-8F8F-1D7744A9FFBA}">
      <dsp:nvSpPr>
        <dsp:cNvPr id="0" name=""/>
        <dsp:cNvSpPr/>
      </dsp:nvSpPr>
      <dsp:spPr>
        <a:xfrm rot="5400000">
          <a:off x="3979028" y="-3457545"/>
          <a:ext cx="483307" cy="7400395"/>
        </a:xfrm>
        <a:prstGeom prst="round2Same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9525" cap="flat" cmpd="sng" algn="ctr">
          <a:solidFill>
            <a:schemeClr val="tx1">
              <a:lumMod val="50000"/>
              <a:lumOff val="5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70688" tIns="15240" rIns="15240" bIns="1524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/>
            <a:t>ZŠ a MŠ Deštné v O. h.</a:t>
          </a:r>
          <a:endParaRPr lang="cs-CZ" sz="2400" kern="1200" dirty="0"/>
        </a:p>
      </dsp:txBody>
      <dsp:txXfrm rot="-5400000">
        <a:off x="520485" y="24591"/>
        <a:ext cx="7376802" cy="436121"/>
      </dsp:txXfrm>
    </dsp:sp>
    <dsp:sp modelId="{616CF84A-56E9-4FBC-B8AA-E6ADC642A218}">
      <dsp:nvSpPr>
        <dsp:cNvPr id="0" name=""/>
        <dsp:cNvSpPr/>
      </dsp:nvSpPr>
      <dsp:spPr>
        <a:xfrm rot="5400000">
          <a:off x="-111532" y="755509"/>
          <a:ext cx="743549" cy="520484"/>
        </a:xfrm>
        <a:prstGeom prst="chevron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Autor</a:t>
          </a:r>
          <a:endParaRPr lang="cs-CZ" sz="8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 rot="-5400000">
        <a:off x="1" y="904218"/>
        <a:ext cx="520484" cy="223065"/>
      </dsp:txXfrm>
    </dsp:sp>
    <dsp:sp modelId="{EC65B3E4-5625-4C7A-9E0C-E0D32374C2D3}">
      <dsp:nvSpPr>
        <dsp:cNvPr id="0" name=""/>
        <dsp:cNvSpPr/>
      </dsp:nvSpPr>
      <dsp:spPr>
        <a:xfrm rot="5400000">
          <a:off x="3973330" y="-2812991"/>
          <a:ext cx="483307" cy="7400395"/>
        </a:xfrm>
        <a:prstGeom prst="round2Same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9525" cap="flat" cmpd="sng" algn="ctr">
          <a:solidFill>
            <a:schemeClr val="tx1">
              <a:lumMod val="50000"/>
              <a:lumOff val="5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70688" tIns="15240" rIns="15240" bIns="1524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/>
            <a:t>Mgr. Martin Kapucián</a:t>
          </a:r>
          <a:endParaRPr lang="cs-CZ" sz="2400" kern="1200" dirty="0"/>
        </a:p>
      </dsp:txBody>
      <dsp:txXfrm rot="-5400000">
        <a:off x="514787" y="669145"/>
        <a:ext cx="7376802" cy="436121"/>
      </dsp:txXfrm>
    </dsp:sp>
    <dsp:sp modelId="{31F1AFE5-D595-4117-9D5D-6EB985C409EA}">
      <dsp:nvSpPr>
        <dsp:cNvPr id="0" name=""/>
        <dsp:cNvSpPr/>
      </dsp:nvSpPr>
      <dsp:spPr>
        <a:xfrm rot="5400000">
          <a:off x="-111532" y="1398488"/>
          <a:ext cx="743549" cy="520484"/>
        </a:xfrm>
        <a:prstGeom prst="chevron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Název</a:t>
          </a:r>
          <a:endParaRPr lang="cs-CZ" sz="8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 rot="-5400000">
        <a:off x="1" y="1547197"/>
        <a:ext cx="520484" cy="223065"/>
      </dsp:txXfrm>
    </dsp:sp>
    <dsp:sp modelId="{4F472E8C-EC57-4BB9-B1B1-86A99D73F6F6}">
      <dsp:nvSpPr>
        <dsp:cNvPr id="0" name=""/>
        <dsp:cNvSpPr/>
      </dsp:nvSpPr>
      <dsp:spPr>
        <a:xfrm rot="5400000">
          <a:off x="3979028" y="-2181520"/>
          <a:ext cx="483307" cy="7400395"/>
        </a:xfrm>
        <a:prstGeom prst="round2Same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9525" cap="flat" cmpd="sng" algn="ctr">
          <a:solidFill>
            <a:schemeClr val="tx1">
              <a:lumMod val="50000"/>
              <a:lumOff val="5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70688" tIns="15240" rIns="15240" bIns="1524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b="1" kern="1200" dirty="0" smtClean="0"/>
            <a:t>VY _</a:t>
          </a:r>
          <a:r>
            <a:rPr lang="cs-CZ" sz="2400" b="1" kern="1200" dirty="0" smtClean="0"/>
            <a:t>52_INOVACE_A_05_Převody </a:t>
          </a:r>
          <a:r>
            <a:rPr lang="cs-CZ" sz="2400" b="1" kern="1200" dirty="0" smtClean="0"/>
            <a:t>jednotek </a:t>
          </a:r>
          <a:r>
            <a:rPr lang="cs-CZ" sz="2400" b="1" kern="1200" dirty="0" smtClean="0"/>
            <a:t>hmotnosti</a:t>
          </a:r>
          <a:endParaRPr lang="cs-CZ" sz="2400" kern="1200" dirty="0"/>
        </a:p>
      </dsp:txBody>
      <dsp:txXfrm rot="-5400000">
        <a:off x="520485" y="1300616"/>
        <a:ext cx="7376802" cy="436121"/>
      </dsp:txXfrm>
    </dsp:sp>
    <dsp:sp modelId="{2CCE61E4-F223-484E-8DC8-3BB0467A1548}">
      <dsp:nvSpPr>
        <dsp:cNvPr id="0" name=""/>
        <dsp:cNvSpPr/>
      </dsp:nvSpPr>
      <dsp:spPr>
        <a:xfrm rot="5400000">
          <a:off x="-111532" y="2041467"/>
          <a:ext cx="743549" cy="520484"/>
        </a:xfrm>
        <a:prstGeom prst="chevron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Téma</a:t>
          </a:r>
          <a:endParaRPr lang="cs-CZ" sz="8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 rot="-5400000">
        <a:off x="1" y="2190176"/>
        <a:ext cx="520484" cy="223065"/>
      </dsp:txXfrm>
    </dsp:sp>
    <dsp:sp modelId="{80E53C30-9EB8-43A1-840A-7D6285414771}">
      <dsp:nvSpPr>
        <dsp:cNvPr id="0" name=""/>
        <dsp:cNvSpPr/>
      </dsp:nvSpPr>
      <dsp:spPr>
        <a:xfrm rot="5400000">
          <a:off x="3979028" y="-1528609"/>
          <a:ext cx="483307" cy="7400395"/>
        </a:xfrm>
        <a:prstGeom prst="round2Same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9525" cap="flat" cmpd="sng" algn="ctr">
          <a:solidFill>
            <a:schemeClr val="tx1">
              <a:lumMod val="50000"/>
              <a:lumOff val="5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70688" tIns="15240" rIns="15240" bIns="1524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b="0" kern="1200" dirty="0" smtClean="0"/>
            <a:t>Fyzika</a:t>
          </a:r>
          <a:endParaRPr lang="cs-CZ" sz="2400" b="0" kern="1200" dirty="0"/>
        </a:p>
      </dsp:txBody>
      <dsp:txXfrm rot="-5400000">
        <a:off x="520485" y="1953527"/>
        <a:ext cx="7376802" cy="436121"/>
      </dsp:txXfrm>
    </dsp:sp>
    <dsp:sp modelId="{51820994-5257-4688-9F3D-D65B8235FB93}">
      <dsp:nvSpPr>
        <dsp:cNvPr id="0" name=""/>
        <dsp:cNvSpPr/>
      </dsp:nvSpPr>
      <dsp:spPr>
        <a:xfrm rot="5400000">
          <a:off x="-111532" y="2684445"/>
          <a:ext cx="743549" cy="520484"/>
        </a:xfrm>
        <a:prstGeom prst="chevron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Datum</a:t>
          </a:r>
          <a:endParaRPr lang="cs-CZ" sz="8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 rot="-5400000">
        <a:off x="1" y="2833154"/>
        <a:ext cx="520484" cy="223065"/>
      </dsp:txXfrm>
    </dsp:sp>
    <dsp:sp modelId="{46A87082-0C00-4C8C-8C06-AFA208FAC887}">
      <dsp:nvSpPr>
        <dsp:cNvPr id="0" name=""/>
        <dsp:cNvSpPr/>
      </dsp:nvSpPr>
      <dsp:spPr>
        <a:xfrm rot="5400000">
          <a:off x="3979028" y="-885630"/>
          <a:ext cx="483307" cy="7400395"/>
        </a:xfrm>
        <a:prstGeom prst="round2Same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9525" cap="flat" cmpd="sng" algn="ctr">
          <a:solidFill>
            <a:schemeClr val="tx1">
              <a:lumMod val="50000"/>
              <a:lumOff val="5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70688" tIns="15240" rIns="15240" bIns="1524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b="0" kern="1200" dirty="0" smtClean="0"/>
            <a:t>18. 01. 2013</a:t>
          </a:r>
          <a:endParaRPr lang="cs-CZ" sz="2400" b="0" kern="1200" dirty="0"/>
        </a:p>
      </dsp:txBody>
      <dsp:txXfrm rot="-5400000">
        <a:off x="520485" y="2596506"/>
        <a:ext cx="7376802" cy="436121"/>
      </dsp:txXfrm>
    </dsp:sp>
    <dsp:sp modelId="{7795D321-A79F-492B-84B6-883FD291599D}">
      <dsp:nvSpPr>
        <dsp:cNvPr id="0" name=""/>
        <dsp:cNvSpPr/>
      </dsp:nvSpPr>
      <dsp:spPr>
        <a:xfrm rot="5400000">
          <a:off x="-111532" y="3327424"/>
          <a:ext cx="743549" cy="520484"/>
        </a:xfrm>
        <a:prstGeom prst="chevron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Č. projektu</a:t>
          </a:r>
          <a:endParaRPr lang="cs-CZ" sz="8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 rot="-5400000">
        <a:off x="1" y="3476133"/>
        <a:ext cx="520484" cy="223065"/>
      </dsp:txXfrm>
    </dsp:sp>
    <dsp:sp modelId="{237B6D6B-A87D-417F-89B1-F85C62E76A00}">
      <dsp:nvSpPr>
        <dsp:cNvPr id="0" name=""/>
        <dsp:cNvSpPr/>
      </dsp:nvSpPr>
      <dsp:spPr>
        <a:xfrm rot="5400000">
          <a:off x="3979028" y="-242652"/>
          <a:ext cx="483307" cy="7400395"/>
        </a:xfrm>
        <a:prstGeom prst="round2Same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9525" cap="flat" cmpd="sng" algn="ctr">
          <a:solidFill>
            <a:schemeClr val="tx1">
              <a:lumMod val="50000"/>
              <a:lumOff val="5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70688" tIns="15240" rIns="15240" bIns="1524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b="0" kern="1200" dirty="0" smtClean="0"/>
            <a:t>001</a:t>
          </a:r>
          <a:endParaRPr lang="cs-CZ" sz="2400" b="0" kern="1200" dirty="0"/>
        </a:p>
      </dsp:txBody>
      <dsp:txXfrm rot="-5400000">
        <a:off x="520485" y="3239484"/>
        <a:ext cx="7376802" cy="43612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18.1.2013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18.1.2013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18.1.2013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CCCFF"/>
            </a:gs>
            <a:gs pos="17999">
              <a:srgbClr val="99CCFF"/>
            </a:gs>
            <a:gs pos="36000">
              <a:srgbClr val="9966FF"/>
            </a:gs>
            <a:gs pos="61000">
              <a:srgbClr val="CC99FF"/>
            </a:gs>
            <a:gs pos="82001">
              <a:srgbClr val="99CCFF"/>
            </a:gs>
            <a:gs pos="100000">
              <a:srgbClr val="CCCCFF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t>18.1.2013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0.wav"/><Relationship Id="rId4" Type="http://schemas.openxmlformats.org/officeDocument/2006/relationships/slide" Target="slide1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0.wav"/><Relationship Id="rId4" Type="http://schemas.openxmlformats.org/officeDocument/2006/relationships/slide" Target="slide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0.wav"/><Relationship Id="rId4" Type="http://schemas.openxmlformats.org/officeDocument/2006/relationships/slide" Target="slide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0.wav"/><Relationship Id="rId4" Type="http://schemas.openxmlformats.org/officeDocument/2006/relationships/slide" Target="slide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0.wav"/><Relationship Id="rId4" Type="http://schemas.openxmlformats.org/officeDocument/2006/relationships/slide" Target="slide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0.wav"/><Relationship Id="rId4" Type="http://schemas.openxmlformats.org/officeDocument/2006/relationships/slide" Target="slide1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0.wav"/><Relationship Id="rId4" Type="http://schemas.openxmlformats.org/officeDocument/2006/relationships/slide" Target="slide1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181648992"/>
              </p:ext>
            </p:extLst>
          </p:nvPr>
        </p:nvGraphicFramePr>
        <p:xfrm>
          <a:off x="611560" y="476672"/>
          <a:ext cx="7920880" cy="39604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750" y="4725144"/>
            <a:ext cx="8572500" cy="1871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39417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</a:t>
            </a:r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7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Digitální učební materiál slouží k procvičování převodů jednotek 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hmotnosti 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 hodině fyziky.</a:t>
            </a: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Je určen především pro žáky 6. ročníku základní školy.</a:t>
            </a: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Žáci se postupně střídají při určování správných odpovědí</a:t>
            </a: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Animace a </a:t>
            </a:r>
            <a:r>
              <a:rPr lang="cs-CZ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hyperlinky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umožňují okamžitou zpětnou vazbu při ověřování znalostí žáků, včetně zvukových efektů pro zvýraznění. </a:t>
            </a: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 Office 2007, 2010 i na interaktivní tabuli 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je možné využít 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funkce pera a zvýrazňovače.</a:t>
            </a:r>
          </a:p>
          <a:p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0115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Převody jednotek 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hmotnosti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Vyber správnou možnost: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55698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845840"/>
            <a:ext cx="8229600" cy="1143000"/>
          </a:xfrm>
        </p:spPr>
        <p:txBody>
          <a:bodyPr/>
          <a:lstStyle/>
          <a:p>
            <a:r>
              <a:rPr lang="cs-CZ" dirty="0" smtClean="0"/>
              <a:t>549 </a:t>
            </a:r>
            <a:r>
              <a:rPr lang="cs-CZ" dirty="0" smtClean="0"/>
              <a:t>g </a:t>
            </a:r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4" name="Plaketa 3">
            <a:hlinkClick r:id="rId3" action="ppaction://hlinksldjump"/>
          </p:cNvPr>
          <p:cNvSpPr/>
          <p:nvPr/>
        </p:nvSpPr>
        <p:spPr>
          <a:xfrm>
            <a:off x="1115616" y="3573016"/>
            <a:ext cx="1728192" cy="1562472"/>
          </a:xfrm>
          <a:prstGeom prst="plaqu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0,549 kg</a:t>
            </a:r>
            <a:endParaRPr lang="cs-CZ" sz="2400" dirty="0"/>
          </a:p>
        </p:txBody>
      </p:sp>
      <p:sp>
        <p:nvSpPr>
          <p:cNvPr id="5" name="Plaketa 4">
            <a:hlinkClick r:id="rId4" action="ppaction://hlinksldjump"/>
          </p:cNvPr>
          <p:cNvSpPr/>
          <p:nvPr/>
        </p:nvSpPr>
        <p:spPr>
          <a:xfrm>
            <a:off x="3779912" y="3573016"/>
            <a:ext cx="1728192" cy="1562472"/>
          </a:xfrm>
          <a:prstGeom prst="plaqu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5490 </a:t>
            </a:r>
            <a:r>
              <a:rPr lang="cs-CZ" sz="2400" dirty="0" smtClean="0"/>
              <a:t>dkg</a:t>
            </a:r>
            <a:endParaRPr lang="cs-CZ" sz="2400" dirty="0"/>
          </a:p>
        </p:txBody>
      </p:sp>
      <p:sp>
        <p:nvSpPr>
          <p:cNvPr id="6" name="Plaketa 5">
            <a:hlinkClick r:id="rId4" action="ppaction://hlinksldjump"/>
          </p:cNvPr>
          <p:cNvSpPr/>
          <p:nvPr/>
        </p:nvSpPr>
        <p:spPr>
          <a:xfrm>
            <a:off x="6372200" y="3573016"/>
            <a:ext cx="1728192" cy="1562472"/>
          </a:xfrm>
          <a:prstGeom prst="plaqu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0,549 mg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97333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himes.wav"/>
          </p:stSnd>
        </p:sndAc>
      </p:transition>
    </mc:Choice>
    <mc:Fallback xmlns="">
      <p:transition spd="slow"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845840"/>
            <a:ext cx="8229600" cy="1143000"/>
          </a:xfrm>
        </p:spPr>
        <p:txBody>
          <a:bodyPr/>
          <a:lstStyle/>
          <a:p>
            <a:r>
              <a:rPr lang="cs-CZ" dirty="0" smtClean="0"/>
              <a:t>54,9 </a:t>
            </a:r>
            <a:r>
              <a:rPr lang="cs-CZ" dirty="0" smtClean="0"/>
              <a:t>kg </a:t>
            </a:r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4" name="Plaketa 3">
            <a:hlinkClick r:id="rId3" action="ppaction://hlinksldjump"/>
          </p:cNvPr>
          <p:cNvSpPr/>
          <p:nvPr/>
        </p:nvSpPr>
        <p:spPr>
          <a:xfrm>
            <a:off x="1115616" y="3583868"/>
            <a:ext cx="1728192" cy="1562472"/>
          </a:xfrm>
          <a:prstGeom prst="plaqu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/>
              <a:t>5490 </a:t>
            </a:r>
            <a:r>
              <a:rPr lang="cs-CZ" sz="2400" dirty="0" smtClean="0"/>
              <a:t>dg</a:t>
            </a:r>
            <a:endParaRPr lang="cs-CZ" sz="2400" dirty="0"/>
          </a:p>
        </p:txBody>
      </p:sp>
      <p:sp>
        <p:nvSpPr>
          <p:cNvPr id="5" name="Plaketa 4">
            <a:hlinkClick r:id="rId3" action="ppaction://hlinksldjump"/>
          </p:cNvPr>
          <p:cNvSpPr/>
          <p:nvPr/>
        </p:nvSpPr>
        <p:spPr>
          <a:xfrm>
            <a:off x="3779912" y="3573016"/>
            <a:ext cx="1728192" cy="1562472"/>
          </a:xfrm>
          <a:prstGeom prst="plaqu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5490 </a:t>
            </a:r>
            <a:r>
              <a:rPr lang="cs-CZ" sz="2400" dirty="0" smtClean="0"/>
              <a:t>g</a:t>
            </a:r>
            <a:endParaRPr lang="cs-CZ" sz="2400" dirty="0"/>
          </a:p>
        </p:txBody>
      </p:sp>
      <p:sp>
        <p:nvSpPr>
          <p:cNvPr id="6" name="Plaketa 5">
            <a:hlinkClick r:id="rId4" action="ppaction://hlinksldjump"/>
          </p:cNvPr>
          <p:cNvSpPr/>
          <p:nvPr/>
        </p:nvSpPr>
        <p:spPr>
          <a:xfrm>
            <a:off x="6372200" y="3573016"/>
            <a:ext cx="1728192" cy="1562472"/>
          </a:xfrm>
          <a:prstGeom prst="plaqu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/>
              <a:t>5490 dkg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280690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himes.wav"/>
          </p:stSnd>
        </p:sndAc>
      </p:transition>
    </mc:Choice>
    <mc:Fallback xmlns="">
      <p:transition spd="slow"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845840"/>
            <a:ext cx="8229600" cy="1143000"/>
          </a:xfrm>
        </p:spPr>
        <p:txBody>
          <a:bodyPr/>
          <a:lstStyle/>
          <a:p>
            <a:r>
              <a:rPr lang="cs-CZ" dirty="0" smtClean="0"/>
              <a:t>5490 </a:t>
            </a:r>
            <a:r>
              <a:rPr lang="cs-CZ" dirty="0" smtClean="0"/>
              <a:t>kg </a:t>
            </a:r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4" name="Plaketa 3">
            <a:hlinkClick r:id="rId3" action="ppaction://hlinksldjump"/>
          </p:cNvPr>
          <p:cNvSpPr/>
          <p:nvPr/>
        </p:nvSpPr>
        <p:spPr>
          <a:xfrm>
            <a:off x="1115616" y="3573016"/>
            <a:ext cx="1728192" cy="1562472"/>
          </a:xfrm>
          <a:prstGeom prst="plaqu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549 dkg</a:t>
            </a:r>
            <a:endParaRPr lang="cs-CZ" sz="2400" dirty="0"/>
          </a:p>
        </p:txBody>
      </p:sp>
      <p:sp>
        <p:nvSpPr>
          <p:cNvPr id="5" name="Plaketa 4">
            <a:hlinkClick r:id="rId4" action="ppaction://hlinksldjump"/>
          </p:cNvPr>
          <p:cNvSpPr/>
          <p:nvPr/>
        </p:nvSpPr>
        <p:spPr>
          <a:xfrm>
            <a:off x="3779912" y="3573016"/>
            <a:ext cx="1728192" cy="1562472"/>
          </a:xfrm>
          <a:prstGeom prst="plaqu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5,49 t</a:t>
            </a:r>
            <a:endParaRPr lang="cs-CZ" sz="2400" dirty="0"/>
          </a:p>
        </p:txBody>
      </p:sp>
      <p:sp>
        <p:nvSpPr>
          <p:cNvPr id="6" name="Plaketa 5">
            <a:hlinkClick r:id="rId3" action="ppaction://hlinksldjump"/>
          </p:cNvPr>
          <p:cNvSpPr/>
          <p:nvPr/>
        </p:nvSpPr>
        <p:spPr>
          <a:xfrm>
            <a:off x="6372200" y="3573016"/>
            <a:ext cx="1728192" cy="1562472"/>
          </a:xfrm>
          <a:prstGeom prst="plaqu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5,49 </a:t>
            </a:r>
            <a:r>
              <a:rPr lang="cs-CZ" sz="2400" dirty="0" smtClean="0"/>
              <a:t>g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904652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himes.wav"/>
          </p:stSnd>
        </p:sndAc>
      </p:transition>
    </mc:Choice>
    <mc:Fallback xmlns="">
      <p:transition spd="slow"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845840"/>
            <a:ext cx="8229600" cy="1143000"/>
          </a:xfrm>
        </p:spPr>
        <p:txBody>
          <a:bodyPr/>
          <a:lstStyle/>
          <a:p>
            <a:r>
              <a:rPr lang="cs-CZ" dirty="0" smtClean="0"/>
              <a:t>0,549 </a:t>
            </a:r>
            <a:r>
              <a:rPr lang="cs-CZ" dirty="0" smtClean="0"/>
              <a:t>t </a:t>
            </a:r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4" name="Plaketa 3">
            <a:hlinkClick r:id="rId3" action="ppaction://hlinksldjump"/>
          </p:cNvPr>
          <p:cNvSpPr/>
          <p:nvPr/>
        </p:nvSpPr>
        <p:spPr>
          <a:xfrm>
            <a:off x="1115616" y="3573016"/>
            <a:ext cx="1728192" cy="1562472"/>
          </a:xfrm>
          <a:prstGeom prst="plaqu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54,9 </a:t>
            </a:r>
            <a:r>
              <a:rPr lang="cs-CZ" sz="2400" dirty="0" smtClean="0"/>
              <a:t>dkg</a:t>
            </a:r>
            <a:endParaRPr lang="cs-CZ" sz="2400" dirty="0"/>
          </a:p>
        </p:txBody>
      </p:sp>
      <p:sp>
        <p:nvSpPr>
          <p:cNvPr id="5" name="Plaketa 4">
            <a:hlinkClick r:id="rId3" action="ppaction://hlinksldjump"/>
          </p:cNvPr>
          <p:cNvSpPr/>
          <p:nvPr/>
        </p:nvSpPr>
        <p:spPr>
          <a:xfrm>
            <a:off x="3779912" y="3573016"/>
            <a:ext cx="1728192" cy="1562472"/>
          </a:xfrm>
          <a:prstGeom prst="plaqu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549 </a:t>
            </a:r>
            <a:r>
              <a:rPr lang="cs-CZ" sz="2400" dirty="0" smtClean="0"/>
              <a:t>g</a:t>
            </a:r>
            <a:endParaRPr lang="cs-CZ" sz="2400" dirty="0"/>
          </a:p>
        </p:txBody>
      </p:sp>
      <p:sp>
        <p:nvSpPr>
          <p:cNvPr id="6" name="Plaketa 5">
            <a:hlinkClick r:id="rId4" action="ppaction://hlinksldjump"/>
          </p:cNvPr>
          <p:cNvSpPr/>
          <p:nvPr/>
        </p:nvSpPr>
        <p:spPr>
          <a:xfrm>
            <a:off x="6372200" y="3573016"/>
            <a:ext cx="1728192" cy="1562472"/>
          </a:xfrm>
          <a:prstGeom prst="plaqu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549 kg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9716388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himes.wav"/>
          </p:stSnd>
        </p:sndAc>
      </p:transition>
    </mc:Choice>
    <mc:Fallback xmlns="">
      <p:transition spd="slow"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845840"/>
            <a:ext cx="8229600" cy="1143000"/>
          </a:xfrm>
        </p:spPr>
        <p:txBody>
          <a:bodyPr/>
          <a:lstStyle/>
          <a:p>
            <a:r>
              <a:rPr lang="cs-CZ" dirty="0" smtClean="0"/>
              <a:t>0,549 </a:t>
            </a:r>
            <a:r>
              <a:rPr lang="cs-CZ" dirty="0" smtClean="0"/>
              <a:t>kg </a:t>
            </a:r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4" name="Plaketa 3">
            <a:hlinkClick r:id="rId3" action="ppaction://hlinksldjump"/>
          </p:cNvPr>
          <p:cNvSpPr/>
          <p:nvPr/>
        </p:nvSpPr>
        <p:spPr>
          <a:xfrm>
            <a:off x="1115616" y="3573016"/>
            <a:ext cx="1728192" cy="1562472"/>
          </a:xfrm>
          <a:prstGeom prst="plaqu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549 </a:t>
            </a:r>
            <a:r>
              <a:rPr lang="cs-CZ" sz="2400" dirty="0" smtClean="0"/>
              <a:t>t</a:t>
            </a:r>
            <a:endParaRPr lang="cs-CZ" sz="2400" dirty="0"/>
          </a:p>
        </p:txBody>
      </p:sp>
      <p:sp>
        <p:nvSpPr>
          <p:cNvPr id="5" name="Plaketa 4">
            <a:hlinkClick r:id="rId4" action="ppaction://hlinksldjump"/>
          </p:cNvPr>
          <p:cNvSpPr/>
          <p:nvPr/>
        </p:nvSpPr>
        <p:spPr>
          <a:xfrm>
            <a:off x="3779912" y="3573016"/>
            <a:ext cx="1728192" cy="1562472"/>
          </a:xfrm>
          <a:prstGeom prst="plaqu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549 </a:t>
            </a:r>
            <a:r>
              <a:rPr lang="cs-CZ" sz="2400" dirty="0" smtClean="0"/>
              <a:t>g</a:t>
            </a:r>
            <a:endParaRPr lang="cs-CZ" sz="2400" dirty="0"/>
          </a:p>
        </p:txBody>
      </p:sp>
      <p:sp>
        <p:nvSpPr>
          <p:cNvPr id="6" name="Plaketa 5">
            <a:hlinkClick r:id="rId3" action="ppaction://hlinksldjump"/>
          </p:cNvPr>
          <p:cNvSpPr/>
          <p:nvPr/>
        </p:nvSpPr>
        <p:spPr>
          <a:xfrm>
            <a:off x="6372200" y="3573016"/>
            <a:ext cx="1728192" cy="1562472"/>
          </a:xfrm>
          <a:prstGeom prst="plaqu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5,49 </a:t>
            </a:r>
            <a:r>
              <a:rPr lang="cs-CZ" sz="2400" dirty="0" smtClean="0"/>
              <a:t>dkg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815755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himes.wav"/>
          </p:stSnd>
        </p:sndAc>
      </p:transition>
    </mc:Choice>
    <mc:Fallback xmlns="">
      <p:transition spd="slow"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845840"/>
            <a:ext cx="8229600" cy="1143000"/>
          </a:xfrm>
        </p:spPr>
        <p:txBody>
          <a:bodyPr/>
          <a:lstStyle/>
          <a:p>
            <a:r>
              <a:rPr lang="cs-CZ" dirty="0" smtClean="0"/>
              <a:t>5,49 </a:t>
            </a:r>
            <a:r>
              <a:rPr lang="cs-CZ" dirty="0" smtClean="0"/>
              <a:t>dkg </a:t>
            </a:r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4" name="Plaketa 3">
            <a:hlinkClick r:id="rId3" action="ppaction://hlinksldjump"/>
          </p:cNvPr>
          <p:cNvSpPr/>
          <p:nvPr/>
        </p:nvSpPr>
        <p:spPr>
          <a:xfrm>
            <a:off x="1115616" y="3573016"/>
            <a:ext cx="1728192" cy="1562472"/>
          </a:xfrm>
          <a:prstGeom prst="plaqu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0,549 </a:t>
            </a:r>
            <a:r>
              <a:rPr lang="cs-CZ" sz="2400" dirty="0" smtClean="0"/>
              <a:t>kg</a:t>
            </a:r>
            <a:endParaRPr lang="cs-CZ" sz="2400" dirty="0"/>
          </a:p>
        </p:txBody>
      </p:sp>
      <p:sp>
        <p:nvSpPr>
          <p:cNvPr id="5" name="Plaketa 4">
            <a:hlinkClick r:id="rId3" action="ppaction://hlinksldjump"/>
          </p:cNvPr>
          <p:cNvSpPr/>
          <p:nvPr/>
        </p:nvSpPr>
        <p:spPr>
          <a:xfrm>
            <a:off x="3779912" y="3573016"/>
            <a:ext cx="1728192" cy="1562472"/>
          </a:xfrm>
          <a:prstGeom prst="plaqu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549 g</a:t>
            </a:r>
            <a:endParaRPr lang="cs-CZ" sz="2400" dirty="0"/>
          </a:p>
        </p:txBody>
      </p:sp>
      <p:sp>
        <p:nvSpPr>
          <p:cNvPr id="6" name="Plaketa 5">
            <a:hlinkClick r:id="rId4" action="ppaction://hlinksldjump"/>
          </p:cNvPr>
          <p:cNvSpPr/>
          <p:nvPr/>
        </p:nvSpPr>
        <p:spPr>
          <a:xfrm>
            <a:off x="6372200" y="3573016"/>
            <a:ext cx="1728192" cy="1562472"/>
          </a:xfrm>
          <a:prstGeom prst="plaqu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54,9 g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847036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himes.wav"/>
          </p:stSnd>
        </p:sndAc>
      </p:transition>
    </mc:Choice>
    <mc:Fallback xmlns="">
      <p:transition spd="slow"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845840"/>
            <a:ext cx="8229600" cy="1143000"/>
          </a:xfrm>
        </p:spPr>
        <p:txBody>
          <a:bodyPr/>
          <a:lstStyle/>
          <a:p>
            <a:r>
              <a:rPr lang="cs-CZ" dirty="0" smtClean="0"/>
              <a:t>0,549 </a:t>
            </a:r>
            <a:r>
              <a:rPr lang="cs-CZ" dirty="0" smtClean="0"/>
              <a:t>kg </a:t>
            </a:r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4" name="Plaketa 3">
            <a:hlinkClick r:id="rId3" action="ppaction://hlinksldjump"/>
          </p:cNvPr>
          <p:cNvSpPr/>
          <p:nvPr/>
        </p:nvSpPr>
        <p:spPr>
          <a:xfrm>
            <a:off x="1115616" y="3573016"/>
            <a:ext cx="1728192" cy="1562472"/>
          </a:xfrm>
          <a:prstGeom prst="plaqu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5490 dg</a:t>
            </a:r>
            <a:endParaRPr lang="cs-CZ" sz="2400" dirty="0"/>
          </a:p>
        </p:txBody>
      </p:sp>
      <p:sp>
        <p:nvSpPr>
          <p:cNvPr id="5" name="Plaketa 4">
            <a:hlinkClick r:id="rId4" action="ppaction://hlinksldjump"/>
          </p:cNvPr>
          <p:cNvSpPr/>
          <p:nvPr/>
        </p:nvSpPr>
        <p:spPr>
          <a:xfrm>
            <a:off x="3779912" y="3573016"/>
            <a:ext cx="1728192" cy="1562472"/>
          </a:xfrm>
          <a:prstGeom prst="plaqu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5490 cg</a:t>
            </a:r>
            <a:endParaRPr lang="cs-CZ" sz="2400" dirty="0"/>
          </a:p>
        </p:txBody>
      </p:sp>
      <p:sp>
        <p:nvSpPr>
          <p:cNvPr id="6" name="Plaketa 5">
            <a:hlinkClick r:id="rId4" action="ppaction://hlinksldjump"/>
          </p:cNvPr>
          <p:cNvSpPr/>
          <p:nvPr/>
        </p:nvSpPr>
        <p:spPr>
          <a:xfrm>
            <a:off x="6372200" y="3573016"/>
            <a:ext cx="1728192" cy="1562472"/>
          </a:xfrm>
          <a:prstGeom prst="plaqu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/>
              <a:t>549 </a:t>
            </a:r>
            <a:r>
              <a:rPr lang="cs-CZ" sz="2400" dirty="0" smtClean="0"/>
              <a:t>t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7654453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himes.wav"/>
          </p:stSnd>
        </p:sndAc>
      </p:transition>
    </mc:Choice>
    <mc:Fallback xmlns="">
      <p:transition spd="slow"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</a:t>
            </a:r>
            <a:r>
              <a:rPr lang="cs-CZ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áááále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néééé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 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sym typeface="Wingdings" pitchFamily="2" charset="2"/>
              </a:rPr>
              <a:t>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Tlačítko akce: Zpět nebo Předchozí 3">
            <a:hlinkClick r:id="" action="ppaction://hlinkshowjump?jump=lastslideviewed" highlightClick="1"/>
          </p:cNvPr>
          <p:cNvSpPr/>
          <p:nvPr/>
        </p:nvSpPr>
        <p:spPr>
          <a:xfrm>
            <a:off x="5220072" y="2708920"/>
            <a:ext cx="3240360" cy="2592288"/>
          </a:xfrm>
          <a:prstGeom prst="actionButtonBackPrevious">
            <a:avLst/>
          </a:prstGeom>
          <a:solidFill>
            <a:srgbClr val="FFFF00"/>
          </a:solidFill>
          <a:effectLst>
            <a:glow rad="101600">
              <a:schemeClr val="accent3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  <a:reflection blurRad="101600" stA="52000" endA="300" endPos="35000" dist="12700" dir="5400000" sy="-100000" algn="bl" rotWithShape="0"/>
          </a:effectLst>
          <a:scene3d>
            <a:camera prst="orthographicFront">
              <a:rot lat="0" lon="0" rev="0"/>
            </a:camera>
            <a:lightRig rig="soft" dir="t"/>
          </a:scene3d>
          <a:sp3d prstMaterial="metal">
            <a:bevelT w="63500" h="25400" prst="artDeco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eselý obličej 4"/>
          <p:cNvSpPr/>
          <p:nvPr/>
        </p:nvSpPr>
        <p:spPr>
          <a:xfrm>
            <a:off x="611560" y="1916832"/>
            <a:ext cx="4176464" cy="4032448"/>
          </a:xfrm>
          <a:prstGeom prst="smileyFace">
            <a:avLst>
              <a:gd name="adj" fmla="val -4653"/>
            </a:avLst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5652120" y="2247255"/>
            <a:ext cx="24990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…zkus </a:t>
            </a:r>
            <a:r>
              <a:rPr lang="cs-CZ" sz="2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to znovu !!!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83476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50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Supéééér</a:t>
            </a:r>
            <a:r>
              <a:rPr lang="cs-CZ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 – máš to !!! </a:t>
            </a:r>
            <a:r>
              <a:rPr lang="cs-CZ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sym typeface="Wingdings" pitchFamily="2" charset="2"/>
              </a:rPr>
              <a:t></a:t>
            </a:r>
            <a:endParaRPr lang="cs-CZ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4" name="Veselý obličej 3"/>
          <p:cNvSpPr/>
          <p:nvPr/>
        </p:nvSpPr>
        <p:spPr>
          <a:xfrm>
            <a:off x="2483768" y="2420888"/>
            <a:ext cx="4176464" cy="3456384"/>
          </a:xfrm>
          <a:prstGeom prst="smileyFace">
            <a:avLst>
              <a:gd name="adj" fmla="val 4653"/>
            </a:avLst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115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187</Words>
  <Application>Microsoft Office PowerPoint</Application>
  <PresentationFormat>Předvádění na obrazovce (4:3)</PresentationFormat>
  <Paragraphs>51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Anotace</vt:lpstr>
      <vt:lpstr>Převody jednotek hmotnosti</vt:lpstr>
      <vt:lpstr>549 g =</vt:lpstr>
      <vt:lpstr>54,9 kg =</vt:lpstr>
      <vt:lpstr>5490 kg =</vt:lpstr>
      <vt:lpstr>0,549 t =</vt:lpstr>
      <vt:lpstr>0,549 kg =</vt:lpstr>
      <vt:lpstr>5,49 dkg =</vt:lpstr>
      <vt:lpstr>0,549 kg =</vt:lpstr>
      <vt:lpstr>…áááále néééé… </vt:lpstr>
      <vt:lpstr>Supéééér – máš to !!! 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Martin Kapucián</cp:lastModifiedBy>
  <cp:revision>4</cp:revision>
  <dcterms:created xsi:type="dcterms:W3CDTF">2013-01-09T08:50:46Z</dcterms:created>
  <dcterms:modified xsi:type="dcterms:W3CDTF">2013-01-18T08:57:46Z</dcterms:modified>
</cp:coreProperties>
</file>