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71" r:id="rId5"/>
    <p:sldId id="272" r:id="rId6"/>
    <p:sldId id="262" r:id="rId7"/>
    <p:sldId id="27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9F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5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5092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2703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0226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2790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4484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578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2984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4369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6596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2840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2C6D6-BB7E-4095-B925-F7556A3249CB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8685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F1FF">
            <a:alpha val="91765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82C6D6-BB7E-4095-B925-F7556A3249CB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8C356-7135-48B6-9CC3-181C39EF984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910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kudci.com/files/ovad-hovezi-1_0.jpg" TargetMode="External"/><Relationship Id="rId2" Type="http://schemas.openxmlformats.org/officeDocument/2006/relationships/hyperlink" Target="http://cs.wikipedia.org/wiki/Soubor:CulexPipiens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Platetrum_depressum_1_Luc_Viatou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VY_52_INOVACE_15_HMYZ_VE_VODE_A_V_BLIZKOSTI_VOD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b="1" dirty="0" smtClean="0"/>
              <a:t>HMYZ-VE VODĚ A V BLÍZKOSTI VOD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Sada:Přírodopis,2.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 Mgr. Zbyněk Němec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it-IT" sz="1800" b="1" dirty="0"/>
              <a:t>HMYZ-VE VODĚ A V BLÍZKOSTI </a:t>
            </a:r>
            <a:r>
              <a:rPr lang="it-IT" sz="1800" b="1" dirty="0" smtClean="0"/>
              <a:t>VOD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907704" y="260648"/>
            <a:ext cx="5602235" cy="14478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1804" y="1340768"/>
            <a:ext cx="7772400" cy="1470025"/>
          </a:xfrm>
        </p:spPr>
        <p:txBody>
          <a:bodyPr>
            <a:normAutofit/>
          </a:bodyPr>
          <a:lstStyle/>
          <a:p>
            <a:r>
              <a:rPr lang="pl-PL" sz="3600" b="1" dirty="0" smtClean="0">
                <a:latin typeface="Arial" pitchFamily="34" charset="0"/>
                <a:cs typeface="Arial" pitchFamily="34" charset="0"/>
              </a:rPr>
              <a:t>HMYZ ŽIJÍCÍ VE VODĚ A V BLÍZKOSTI VOD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88640"/>
            <a:ext cx="8424936" cy="550912"/>
          </a:xfrm>
        </p:spPr>
        <p:txBody>
          <a:bodyPr>
            <a:normAutofit/>
          </a:bodyPr>
          <a:lstStyle/>
          <a:p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Mgr.Zbyněk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Němec, 25.01.20123 7.ročník,V/2/X, Člověk a příroda, Přírodopis, </a:t>
            </a:r>
            <a:r>
              <a:rPr lang="it-IT" sz="1200" dirty="0">
                <a:latin typeface="Arial" pitchFamily="34" charset="0"/>
                <a:cs typeface="Arial" pitchFamily="34" charset="0"/>
              </a:rPr>
              <a:t>HMYZ-VE VODĚ A V BLÍZKOSTI </a:t>
            </a:r>
            <a:r>
              <a:rPr lang="it-IT" sz="1200" dirty="0" smtClean="0">
                <a:latin typeface="Arial" pitchFamily="34" charset="0"/>
                <a:cs typeface="Arial" pitchFamily="34" charset="0"/>
              </a:rPr>
              <a:t>VOD</a:t>
            </a:r>
            <a:endParaRPr lang="cs-CZ" sz="1200" dirty="0">
              <a:latin typeface="Arial" pitchFamily="34" charset="0"/>
              <a:cs typeface="Arial" pitchFamily="34" charset="0"/>
            </a:endParaRPr>
          </a:p>
          <a:p>
            <a:r>
              <a:rPr lang="cs-CZ" sz="1200" dirty="0" smtClean="0">
                <a:latin typeface="Arial" pitchFamily="34" charset="0"/>
                <a:cs typeface="Arial" pitchFamily="34" charset="0"/>
              </a:rPr>
              <a:t> interaktivní práce žák - tabule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501008"/>
            <a:ext cx="8136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Některé druhy žijí trvale ve vodním prostředí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Některé potřebují vodní prostředí jen pro svůj vývin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Škodlivý – cizopasníci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Užitečný – živí se jiným hmyzem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046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ZÁSTUPCI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824536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+mj-lt"/>
              </a:rPr>
              <a:t>KOMÁR PISKLAVÝ</a:t>
            </a:r>
          </a:p>
          <a:p>
            <a:pPr lvl="1"/>
            <a:r>
              <a:rPr lang="cs-CZ" dirty="0">
                <a:latin typeface="+mj-lt"/>
              </a:rPr>
              <a:t>Dosahuje délky 0,5 </a:t>
            </a:r>
            <a:r>
              <a:rPr lang="cs-CZ" dirty="0" smtClean="0">
                <a:latin typeface="+mj-lt"/>
              </a:rPr>
              <a:t>cm</a:t>
            </a:r>
          </a:p>
          <a:p>
            <a:pPr lvl="1"/>
            <a:r>
              <a:rPr lang="cs-CZ" dirty="0">
                <a:latin typeface="+mj-lt"/>
              </a:rPr>
              <a:t>má poměrně dlouhý sosák</a:t>
            </a:r>
            <a:endParaRPr lang="cs-CZ" dirty="0" smtClean="0">
              <a:latin typeface="+mj-lt"/>
            </a:endParaRPr>
          </a:p>
          <a:p>
            <a:pPr lvl="1"/>
            <a:r>
              <a:rPr lang="cs-CZ" dirty="0" smtClean="0">
                <a:solidFill>
                  <a:srgbClr val="FF0000"/>
                </a:solidFill>
                <a:latin typeface="+mj-lt"/>
              </a:rPr>
              <a:t>Škodliv</a:t>
            </a:r>
            <a:r>
              <a:rPr lang="cs-CZ" dirty="0" smtClean="0">
                <a:latin typeface="+mj-lt"/>
              </a:rPr>
              <a:t>ý – Jeho </a:t>
            </a:r>
            <a:r>
              <a:rPr lang="cs-CZ" dirty="0">
                <a:latin typeface="+mj-lt"/>
              </a:rPr>
              <a:t>samice sají mimo jiné i krev </a:t>
            </a:r>
            <a:r>
              <a:rPr lang="cs-CZ" dirty="0" smtClean="0">
                <a:latin typeface="+mj-lt"/>
              </a:rPr>
              <a:t>člověka, přenašeč některých nemocí</a:t>
            </a:r>
            <a:endParaRPr lang="cs-CZ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990766"/>
            <a:ext cx="3762375" cy="2852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7528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184"/>
            <a:ext cx="8229600" cy="5361459"/>
          </a:xfrm>
        </p:spPr>
        <p:txBody>
          <a:bodyPr/>
          <a:lstStyle/>
          <a:p>
            <a:r>
              <a:rPr lang="cs-CZ" dirty="0" smtClean="0"/>
              <a:t>OVÁD HOVĚZÍ</a:t>
            </a:r>
          </a:p>
          <a:p>
            <a:pPr lvl="1"/>
            <a:r>
              <a:rPr lang="cs-CZ" dirty="0"/>
              <a:t>napadá zejména hospodářská zvířata jako skot a koně, ale napadnout může </a:t>
            </a:r>
            <a:r>
              <a:rPr lang="cs-CZ" dirty="0" smtClean="0"/>
              <a:t>i člověka</a:t>
            </a:r>
          </a:p>
          <a:p>
            <a:pPr lvl="1"/>
            <a:r>
              <a:rPr lang="cs-CZ" dirty="0"/>
              <a:t>Je poměrně velký 25-30mm a má jako většina "much" velké </a:t>
            </a:r>
            <a:r>
              <a:rPr lang="cs-CZ" dirty="0" smtClean="0"/>
              <a:t>oči</a:t>
            </a:r>
          </a:p>
          <a:p>
            <a:pPr lvl="1"/>
            <a:r>
              <a:rPr lang="pl-PL" dirty="0"/>
              <a:t>Je to velmi rychlý a obratný letec </a:t>
            </a:r>
            <a:endParaRPr lang="pl-PL" dirty="0" smtClean="0"/>
          </a:p>
          <a:p>
            <a:pPr lvl="1"/>
            <a:r>
              <a:rPr lang="cs-CZ" dirty="0" smtClean="0">
                <a:solidFill>
                  <a:srgbClr val="0000FF"/>
                </a:solidFill>
              </a:rPr>
              <a:t>Škodlivé</a:t>
            </a:r>
            <a:r>
              <a:rPr lang="cs-CZ" dirty="0" smtClean="0"/>
              <a:t> – </a:t>
            </a:r>
            <a:r>
              <a:rPr lang="cs-CZ" dirty="0"/>
              <a:t>Jeho samice sají mimo jiné i krev člověka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412" y="3700599"/>
            <a:ext cx="2957748" cy="2868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2040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dirty="0" smtClean="0"/>
              <a:t>Vážka ploská	</a:t>
            </a:r>
          </a:p>
          <a:p>
            <a:pPr lvl="1"/>
            <a:r>
              <a:rPr lang="cs-CZ" dirty="0"/>
              <a:t>je druh vážky s nápadně širokým zadečkem, který je u samečka blankytně modrý a u samičky </a:t>
            </a:r>
            <a:r>
              <a:rPr lang="cs-CZ" dirty="0" smtClean="0"/>
              <a:t>hnědavý</a:t>
            </a:r>
          </a:p>
          <a:p>
            <a:pPr lvl="1"/>
            <a:r>
              <a:rPr lang="cs-CZ" dirty="0"/>
              <a:t>měří </a:t>
            </a:r>
            <a:r>
              <a:rPr lang="cs-CZ" dirty="0" smtClean="0"/>
              <a:t>asi 50 mm</a:t>
            </a:r>
            <a:r>
              <a:rPr lang="cs-CZ" dirty="0"/>
              <a:t>,</a:t>
            </a:r>
            <a:r>
              <a:rPr lang="cs-CZ" dirty="0" smtClean="0"/>
              <a:t> rozpětí </a:t>
            </a:r>
            <a:r>
              <a:rPr lang="cs-CZ" dirty="0"/>
              <a:t>křídel </a:t>
            </a:r>
            <a:r>
              <a:rPr lang="cs-CZ" dirty="0" smtClean="0"/>
              <a:t>okolo 80 mm</a:t>
            </a:r>
          </a:p>
          <a:p>
            <a:pPr lvl="1"/>
            <a:r>
              <a:rPr lang="cs-CZ" dirty="0" smtClean="0">
                <a:solidFill>
                  <a:srgbClr val="FF0000"/>
                </a:solidFill>
              </a:rPr>
              <a:t>užitečná</a:t>
            </a:r>
            <a:r>
              <a:rPr lang="cs-CZ" dirty="0" smtClean="0"/>
              <a:t> – živí se škodlivým hmyzem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384" y="3429000"/>
            <a:ext cx="4392488" cy="3310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6054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Test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Vyjmenuj užitečný hmyz žijící ve vodě a v blízkosti vod?</a:t>
            </a:r>
          </a:p>
          <a:p>
            <a:pPr marL="0" indent="0">
              <a:buNone/>
            </a:pPr>
            <a:r>
              <a:rPr lang="cs-CZ" b="1" dirty="0" smtClean="0"/>
              <a:t>Vážka ploská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2.   Vyjmenuj škodlivý hmyz žijící </a:t>
            </a:r>
            <a:r>
              <a:rPr lang="it-IT" dirty="0"/>
              <a:t>ve vodě a v blízkosti vod?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Komár pisklavý, ovád hovězí</a:t>
            </a:r>
          </a:p>
          <a:p>
            <a:pPr marL="0" indent="0">
              <a:buNone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914400" lvl="1" indent="-514350">
              <a:buFont typeface="+mj-lt"/>
              <a:buAutoNum type="alphaLcParenR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338235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cs.wikipedia.org/wiki/Soubor:CulexPipiens.jpg</a:t>
            </a:r>
            <a:endParaRPr lang="cs-CZ" sz="2000" dirty="0" smtClean="0"/>
          </a:p>
          <a:p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www.skudci.com/files/ovad-hovezi-1_0.jpg</a:t>
            </a:r>
            <a:endParaRPr lang="cs-CZ" sz="2000" dirty="0" smtClean="0"/>
          </a:p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cs.wikipedia.org/wiki/Soubor:Platetrum_depressum_1_Luc_Viatour.JPG</a:t>
            </a:r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68886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</TotalTime>
  <Words>179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HMYZ ŽIJÍCÍ VE VODĚ A V BLÍZKOSTI VOD</vt:lpstr>
      <vt:lpstr>ZÁSTUPCI</vt:lpstr>
      <vt:lpstr>Prezentace aplikace PowerPoint</vt:lpstr>
      <vt:lpstr>Prezentace aplikace PowerPoint</vt:lpstr>
      <vt:lpstr>Test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PŘÍRODA, PŘÍRODNINY, PŘÍRODNÍ DĚJE</dc:title>
  <dc:creator>0K2T</dc:creator>
  <cp:lastModifiedBy>0K2T</cp:lastModifiedBy>
  <cp:revision>44</cp:revision>
  <dcterms:created xsi:type="dcterms:W3CDTF">2012-09-06T12:02:09Z</dcterms:created>
  <dcterms:modified xsi:type="dcterms:W3CDTF">2013-01-09T07:01:31Z</dcterms:modified>
</cp:coreProperties>
</file>