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4" r:id="rId6"/>
    <p:sldId id="275" r:id="rId7"/>
    <p:sldId id="276" r:id="rId8"/>
    <p:sldId id="277" r:id="rId9"/>
    <p:sldId id="27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aucus_Carota.jpg" TargetMode="External"/><Relationship Id="rId3" Type="http://schemas.openxmlformats.org/officeDocument/2006/relationships/hyperlink" Target="http://cs.wikipedia.org/wiki/Soubor:Cucumis_sativus1.jpg" TargetMode="External"/><Relationship Id="rId7" Type="http://schemas.openxmlformats.org/officeDocument/2006/relationships/hyperlink" Target="http://cs.wikipedia.org/wiki/Soubor:Fruit3.JPG" TargetMode="External"/><Relationship Id="rId2" Type="http://schemas.openxmlformats.org/officeDocument/2006/relationships/hyperlink" Target="http://www.celostnimedicina.cz/okurka.htm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exoticke-ovoce.coajak.cz/home/vodni-meloun/images:vodni-meloun-4.vodni-meloun-popis.htm" TargetMode="External"/><Relationship Id="rId11" Type="http://schemas.openxmlformats.org/officeDocument/2006/relationships/hyperlink" Target="http://cs.wikipedia.org/wiki/Soubor:Radish.jpg" TargetMode="External"/><Relationship Id="rId5" Type="http://schemas.openxmlformats.org/officeDocument/2006/relationships/hyperlink" Target="http://cs.wikipedia.org/wiki/Soubor:Muskmelon.jpg" TargetMode="External"/><Relationship Id="rId10" Type="http://schemas.openxmlformats.org/officeDocument/2006/relationships/hyperlink" Target="http://abecedazahrady.dama.cz/ShowArticleImages.aspx?id_file=8472&amp;article=2028" TargetMode="External"/><Relationship Id="rId4" Type="http://schemas.openxmlformats.org/officeDocument/2006/relationships/hyperlink" Target="http://cs.wikipedia.org/wiki/Soubor:Pumpkins.jpg" TargetMode="External"/><Relationship Id="rId9" Type="http://schemas.openxmlformats.org/officeDocument/2006/relationships/hyperlink" Target="http://cs.wikipedia.org/wiki/Soubor:Parsley_Fl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VY_52_INOVACE_22</a:t>
            </a:r>
            <a:r>
              <a:rPr lang="cs-CZ" sz="1800" dirty="0" smtClean="0"/>
              <a:t>_ZELENINY1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ZELENINY1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ZELENINY1 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ZELENINY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25.01.2013</a:t>
            </a:r>
            <a:r>
              <a:rPr lang="cs-CZ" dirty="0" smtClean="0"/>
              <a:t>, 9.ročník, V/2/III, Člověk a příroda, Přírodopis, </a:t>
            </a:r>
            <a:r>
              <a:rPr lang="cs-CZ" dirty="0"/>
              <a:t>ZELENINY1</a:t>
            </a:r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393305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 </a:t>
            </a:r>
            <a:r>
              <a:rPr lang="cs-CZ" dirty="0" smtClean="0">
                <a:solidFill>
                  <a:schemeClr val="tx1"/>
                </a:solidFill>
              </a:rPr>
              <a:t>důležitá jako zdroj </a:t>
            </a:r>
            <a:r>
              <a:rPr lang="cs-CZ" dirty="0">
                <a:solidFill>
                  <a:schemeClr val="tx1"/>
                </a:solidFill>
              </a:rPr>
              <a:t>vitamínů, minerálů a vlákniny.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Některé se </a:t>
            </a:r>
            <a:r>
              <a:rPr lang="cs-CZ" dirty="0">
                <a:solidFill>
                  <a:schemeClr val="tx1"/>
                </a:solidFill>
              </a:rPr>
              <a:t>využívají i jako koření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Pěstují se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 polích, zahradách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pařnících, ve sklenících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Dělení  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848872" cy="4968552"/>
          </a:xfrm>
        </p:spPr>
        <p:txBody>
          <a:bodyPr>
            <a:normAutofit fontScale="85000"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Plodová </a:t>
            </a:r>
            <a:r>
              <a:rPr lang="cs-CZ" dirty="0">
                <a:solidFill>
                  <a:schemeClr val="tx1"/>
                </a:solidFill>
              </a:rPr>
              <a:t>zelenina - tykvovité druhy, jako okurky, melouny, rajčata, lilek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Kořenová </a:t>
            </a:r>
            <a:r>
              <a:rPr lang="cs-CZ" dirty="0">
                <a:solidFill>
                  <a:schemeClr val="tx1"/>
                </a:solidFill>
              </a:rPr>
              <a:t>zelenina - mrkev, řepa, celer, tuřín, ředkvička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Listová </a:t>
            </a:r>
            <a:r>
              <a:rPr lang="cs-CZ" dirty="0">
                <a:solidFill>
                  <a:schemeClr val="tx1"/>
                </a:solidFill>
              </a:rPr>
              <a:t>zelenina - salát, chřest, celer, zelí, špenát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Cibulová </a:t>
            </a:r>
            <a:r>
              <a:rPr lang="cs-CZ" dirty="0">
                <a:solidFill>
                  <a:schemeClr val="tx1"/>
                </a:solidFill>
              </a:rPr>
              <a:t>zelenina - čeleď liliovitých, cibule, česnek, pórek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Košťálová </a:t>
            </a:r>
            <a:r>
              <a:rPr lang="cs-CZ" dirty="0">
                <a:solidFill>
                  <a:schemeClr val="tx1"/>
                </a:solidFill>
              </a:rPr>
              <a:t>zelenina - brukvovité druhy, zelí, kapusta, květák, brokolice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Kořeninová </a:t>
            </a:r>
            <a:r>
              <a:rPr lang="cs-CZ" dirty="0">
                <a:solidFill>
                  <a:schemeClr val="tx1"/>
                </a:solidFill>
              </a:rPr>
              <a:t>zelenina - řazená i podle názvu mezi koření, patří sem majoránka, kmín, kopr, fenykl</a:t>
            </a: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Plodová 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Okurka salátovky </a:t>
            </a:r>
            <a:r>
              <a:rPr lang="cs-CZ" dirty="0" smtClean="0">
                <a:solidFill>
                  <a:schemeClr val="tx1"/>
                </a:solidFill>
              </a:rPr>
              <a:t>– jsou vhodné </a:t>
            </a:r>
            <a:r>
              <a:rPr lang="cs-CZ" dirty="0">
                <a:solidFill>
                  <a:schemeClr val="tx1"/>
                </a:solidFill>
              </a:rPr>
              <a:t>k přípravě okurkových a zeleninových salátů 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Okurky nakládačky - jsou vhodné k zavařování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2"/>
            <a:ext cx="3531926" cy="1598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403" y="4941168"/>
            <a:ext cx="2814589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Plodová 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Tykev obecná </a:t>
            </a:r>
            <a:r>
              <a:rPr lang="cs-CZ" dirty="0">
                <a:solidFill>
                  <a:schemeClr val="tx1"/>
                </a:solidFill>
              </a:rPr>
              <a:t>– konzumuje se syrový 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Meloun cukrový- konzumuje se syrový nebo sušený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839" y="4708905"/>
            <a:ext cx="2729880" cy="2047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58184"/>
            <a:ext cx="245745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Plodová 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Meloun vodní– konzumuje se syrový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Rajče jedlé – lilek rajče – konzumuje se syrová nebo tepelně upravená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1700213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2462731" cy="229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Kořenová 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Mrkev obecná – konzumuje se syrová, přidává do polévek a omáček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Petržel kadeřavá - zpracovává se její nať i kořen – do polévek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268759"/>
            <a:ext cx="1602864" cy="2374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136" y="4210588"/>
            <a:ext cx="1944216" cy="259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3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Kořenová 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Celer hlíznatý</a:t>
            </a:r>
            <a:r>
              <a:rPr lang="cs-CZ" dirty="0">
                <a:solidFill>
                  <a:schemeClr val="tx1"/>
                </a:solidFill>
              </a:rPr>
              <a:t>– zpracovává se její nať </a:t>
            </a:r>
            <a:r>
              <a:rPr lang="cs-CZ" dirty="0" smtClean="0">
                <a:solidFill>
                  <a:schemeClr val="tx1"/>
                </a:solidFill>
              </a:rPr>
              <a:t>           i </a:t>
            </a:r>
            <a:r>
              <a:rPr lang="cs-CZ" dirty="0">
                <a:solidFill>
                  <a:schemeClr val="tx1"/>
                </a:solidFill>
              </a:rPr>
              <a:t>kořen – do polévek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Ředkvička setá </a:t>
            </a:r>
            <a:r>
              <a:rPr lang="cs-CZ" dirty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konzumuje </a:t>
            </a:r>
            <a:r>
              <a:rPr lang="cs-CZ" dirty="0">
                <a:solidFill>
                  <a:schemeClr val="tx1"/>
                </a:solidFill>
              </a:rPr>
              <a:t>se její </a:t>
            </a:r>
            <a:r>
              <a:rPr lang="cs-CZ" dirty="0" smtClean="0">
                <a:solidFill>
                  <a:schemeClr val="tx1"/>
                </a:solidFill>
              </a:rPr>
              <a:t>kořen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74088"/>
            <a:ext cx="1885608" cy="2514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65103"/>
            <a:ext cx="2844720" cy="2451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8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co se pěstuje zelenina?.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Dává nám vitamíny, vlákninu a minerály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Jak rozdělujeme zeleninu?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Plodová </a:t>
            </a:r>
            <a:r>
              <a:rPr lang="cs-CZ" b="1" dirty="0" smtClean="0"/>
              <a:t>zelenina, Kořenová zelenina, Listová zelenina, Cibulová zelenina, Košťálová zelenina, Kořeninová </a:t>
            </a:r>
            <a:r>
              <a:rPr lang="cs-CZ" b="1" dirty="0"/>
              <a:t>zelenina </a:t>
            </a:r>
            <a:r>
              <a:rPr lang="cs-CZ" dirty="0" smtClean="0"/>
              <a:t>3</a:t>
            </a:r>
            <a:r>
              <a:rPr lang="cs-CZ" dirty="0" smtClean="0"/>
              <a:t>. </a:t>
            </a:r>
            <a:r>
              <a:rPr lang="cs-CZ" dirty="0" smtClean="0"/>
              <a:t>Jakou znáš plodovou zeleninu?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Okurky, tykve</a:t>
            </a:r>
            <a:r>
              <a:rPr lang="cs-CZ" b="1" dirty="0"/>
              <a:t>, </a:t>
            </a:r>
            <a:r>
              <a:rPr lang="cs-CZ" b="1" dirty="0" smtClean="0"/>
              <a:t>meloun, rajčata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4. Jakou znáš kořenovou zeleninu?</a:t>
            </a:r>
          </a:p>
          <a:p>
            <a:pPr marL="0" indent="0">
              <a:buNone/>
            </a:pPr>
            <a:r>
              <a:rPr lang="cs-CZ" b="1" dirty="0"/>
              <a:t>mrkev, petržel, celer, </a:t>
            </a:r>
            <a:r>
              <a:rPr lang="cs-CZ" b="1" dirty="0" smtClean="0"/>
              <a:t>ředkvička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www.celostnimedicina.cz/okurka.htm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cs.wikipedia.org/wiki/Soubor:Cucumis_sativus1.jpg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cs.wikipedia.org/wiki/Soubor:Pumpkins.jpg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cs.wikipedia.org/wiki/Soubor:Muskmelon.jpg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exoticke-ovoce.coajak.cz/home/vodni-meloun/images:vodni-meloun-4.vodni-meloun-popis.htm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cs.wikipedia.org/wiki/Soubor:Fruit3.JPG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cs.wikipedia.org/wiki/Soubor:Daucus_Carota.jpg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cs.wikipedia.org/wiki/Soubor:Parsley_Flat.jpg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abecedazahrady.dama.cz/ShowArticleImages.aspx?id_file=8472&amp;article=2028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cs.wikipedia.org/wiki/Soubor:Radish.jpg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341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ZELENINY</vt:lpstr>
      <vt:lpstr>Dělení   </vt:lpstr>
      <vt:lpstr>Plodová zelenina</vt:lpstr>
      <vt:lpstr>Plodová zelenina</vt:lpstr>
      <vt:lpstr>Plodová zelenina</vt:lpstr>
      <vt:lpstr>Kořenová zelenina</vt:lpstr>
      <vt:lpstr>Kořenová zelenina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54</cp:revision>
  <dcterms:created xsi:type="dcterms:W3CDTF">2012-09-06T12:47:41Z</dcterms:created>
  <dcterms:modified xsi:type="dcterms:W3CDTF">2013-01-17T16:57:04Z</dcterms:modified>
</cp:coreProperties>
</file>