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74" r:id="rId5"/>
    <p:sldId id="269" r:id="rId6"/>
    <p:sldId id="275" r:id="rId7"/>
    <p:sldId id="276" r:id="rId8"/>
    <p:sldId id="277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ika.wendys.cz/kytky/foto.php?256" TargetMode="External"/><Relationship Id="rId3" Type="http://schemas.openxmlformats.org/officeDocument/2006/relationships/hyperlink" Target="http://etext.czu.cz/php/skripta/kapitola.php?titul_key=4&amp;idkapitola=224" TargetMode="External"/><Relationship Id="rId7" Type="http://schemas.openxmlformats.org/officeDocument/2006/relationships/hyperlink" Target="http://cs.wikipedia.org/wiki/Soubor:Illustration_Festuca_ovina0.jpg" TargetMode="External"/><Relationship Id="rId2" Type="http://schemas.openxmlformats.org/officeDocument/2006/relationships/hyperlink" Target="http://cs.wikipedia.org/wiki/Soubor:Trifolium_pratense_0522.jpg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s.wikipedia.org/wiki/Soubor:DactylisGlomerata.jpg" TargetMode="External"/><Relationship Id="rId5" Type="http://schemas.openxmlformats.org/officeDocument/2006/relationships/hyperlink" Target="http://cs.wikipedia.org/wiki/Soubor:Timoteegras_bloeiwijze_Phleum_pratense_subsp_pratense.jpg" TargetMode="External"/><Relationship Id="rId4" Type="http://schemas.openxmlformats.org/officeDocument/2006/relationships/hyperlink" Target="http://cs.wikipedia.org/wiki/Soubor:Italiaans_raaigras_Lolium_multiflor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VY_52_INOVACE_19</a:t>
            </a:r>
            <a:r>
              <a:rPr lang="cs-CZ" sz="1800" dirty="0" smtClean="0"/>
              <a:t>_PICNINY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PÍCNINY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 smtClean="0"/>
              <a:t>PÍCNINY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3003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PÍCNINY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</a:t>
            </a:r>
            <a:r>
              <a:rPr lang="cs-CZ" dirty="0" smtClean="0"/>
              <a:t>11</a:t>
            </a:r>
            <a:r>
              <a:rPr lang="cs-CZ" dirty="0" smtClean="0"/>
              <a:t>.01.2013, </a:t>
            </a:r>
            <a:r>
              <a:rPr lang="cs-CZ" dirty="0" smtClean="0"/>
              <a:t>9.ročník, V/2/III, Člověk a příroda, Přírodopis, </a:t>
            </a:r>
            <a:r>
              <a:rPr lang="cs-CZ" dirty="0" smtClean="0"/>
              <a:t>PÍCNINY, </a:t>
            </a:r>
            <a:r>
              <a:rPr lang="cs-CZ" dirty="0" smtClean="0"/>
              <a:t>interaktivní práce žák - tabule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72912" y="2924944"/>
            <a:ext cx="7848872" cy="3933056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základní krmivo hospodářských zvířat (koně, ovce, …)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Úprava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silážování (rozsekání na malé kousky a uskladnění v silážních jámách)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Sušení (seno)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Jeteloviny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00808"/>
            <a:ext cx="7848872" cy="4968552"/>
          </a:xfrm>
        </p:spPr>
        <p:txBody>
          <a:bodyPr>
            <a:normAutofit lnSpcReduction="10000"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Nejhodnotnější pícniny, bohaté na bílkoviny, minerální látky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Jsou opylovány hmyzem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Zástupci 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jetel luční </a:t>
            </a:r>
            <a:r>
              <a:rPr lang="cs-CZ" dirty="0" smtClean="0">
                <a:solidFill>
                  <a:schemeClr val="tx1"/>
                </a:solidFill>
              </a:rPr>
              <a:t>– sklízí se 2x za rok,  je </a:t>
            </a:r>
            <a:r>
              <a:rPr lang="cs-CZ" dirty="0">
                <a:solidFill>
                  <a:schemeClr val="tx1"/>
                </a:solidFill>
              </a:rPr>
              <a:t>deset centimetrů až metr </a:t>
            </a:r>
            <a:r>
              <a:rPr lang="cs-CZ" dirty="0" smtClean="0">
                <a:solidFill>
                  <a:schemeClr val="tx1"/>
                </a:solidFill>
              </a:rPr>
              <a:t>vysoká bylina, červenofialové květy, seje se na jaře</a:t>
            </a:r>
            <a:endParaRPr lang="cs-CZ" dirty="0">
              <a:solidFill>
                <a:schemeClr val="tx1"/>
              </a:solidFill>
            </a:endParaRP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vojtěška setá </a:t>
            </a:r>
            <a:r>
              <a:rPr lang="cs-CZ" dirty="0">
                <a:solidFill>
                  <a:schemeClr val="tx1"/>
                </a:solidFill>
              </a:rPr>
              <a:t>-  </a:t>
            </a:r>
            <a:r>
              <a:rPr lang="cs-CZ" dirty="0" smtClean="0">
                <a:solidFill>
                  <a:schemeClr val="tx1"/>
                </a:solidFill>
              </a:rPr>
              <a:t>sklízí se 4x za rok, modrofialové </a:t>
            </a:r>
            <a:r>
              <a:rPr lang="cs-CZ" dirty="0">
                <a:solidFill>
                  <a:schemeClr val="tx1"/>
                </a:solidFill>
              </a:rPr>
              <a:t>květy uspořádané do </a:t>
            </a:r>
            <a:r>
              <a:rPr lang="cs-CZ" dirty="0" smtClean="0">
                <a:solidFill>
                  <a:schemeClr val="tx1"/>
                </a:solidFill>
              </a:rPr>
              <a:t>hroznu, plodem </a:t>
            </a:r>
            <a:r>
              <a:rPr lang="cs-CZ" dirty="0">
                <a:solidFill>
                  <a:schemeClr val="tx1"/>
                </a:solidFill>
              </a:rPr>
              <a:t>je prohnutý nebo spirálovitě stočený lusk</a:t>
            </a: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8640"/>
            <a:ext cx="8229600" cy="6369571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803" y="339160"/>
            <a:ext cx="2392486" cy="3135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7720" y="3861048"/>
            <a:ext cx="3752651" cy="2813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1484784"/>
            <a:ext cx="23819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jetel luční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11560" y="5053826"/>
            <a:ext cx="34621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vojtěška setá 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3851920" y="1807949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203848" y="5376991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495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Trávy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132856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Hlavní složka luk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Mohutný kořenový systém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Stonek dutý, listy úzké, dlouhé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Jsou opylovány větrem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Zkrmují se v čerstvém stavu nebo jako seno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Zástupci – jílek, bojínek, srha, kostřava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783" y="332656"/>
            <a:ext cx="15716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268760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jílek</a:t>
            </a:r>
            <a:endParaRPr lang="cs-CZ" sz="36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1995" y="3900284"/>
            <a:ext cx="1913979" cy="2469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9818" y="4728509"/>
            <a:ext cx="16738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bojínek</a:t>
            </a:r>
            <a:endParaRPr lang="cs-CZ" sz="36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556" y="165556"/>
            <a:ext cx="1943100" cy="285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724128" y="1122040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srha</a:t>
            </a:r>
            <a:endParaRPr lang="cs-CZ" sz="36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010" y="3708740"/>
            <a:ext cx="1747837" cy="2852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292080" y="4941168"/>
            <a:ext cx="18459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kostřava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833045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Luskoviny 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</a:t>
            </a:r>
            <a:r>
              <a:rPr lang="cs-CZ" dirty="0"/>
              <a:t>proto používány pro obnovení půdy, v níž byl dusík </a:t>
            </a:r>
            <a:r>
              <a:rPr lang="cs-CZ" dirty="0" smtClean="0"/>
              <a:t>vyčerpán</a:t>
            </a:r>
          </a:p>
          <a:p>
            <a:r>
              <a:rPr lang="cs-CZ" dirty="0"/>
              <a:t>mají vysoký obsah </a:t>
            </a:r>
            <a:r>
              <a:rPr lang="cs-CZ" dirty="0" smtClean="0"/>
              <a:t>bílkovin</a:t>
            </a:r>
            <a:endParaRPr lang="cs-CZ" dirty="0"/>
          </a:p>
          <a:p>
            <a:r>
              <a:rPr lang="cs-CZ" dirty="0" smtClean="0"/>
              <a:t>Zástupce – vikev setá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24622"/>
            <a:ext cx="2768972" cy="3693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297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</a:t>
            </a:r>
            <a:r>
              <a:rPr lang="cs-CZ" dirty="0" smtClean="0"/>
              <a:t>upravujeme pícniny?.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Silážování, sušení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Na co se </a:t>
            </a:r>
            <a:r>
              <a:rPr lang="cs-CZ" dirty="0" smtClean="0"/>
              <a:t>pícniny </a:t>
            </a:r>
            <a:r>
              <a:rPr lang="cs-CZ" dirty="0" smtClean="0"/>
              <a:t>pěstují?</a:t>
            </a:r>
          </a:p>
          <a:p>
            <a:pPr marL="0" indent="0">
              <a:buNone/>
            </a:pPr>
            <a:r>
              <a:rPr lang="cs-CZ" b="1" dirty="0"/>
              <a:t>základní krmivo hospodářských zvířat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3</a:t>
            </a:r>
            <a:r>
              <a:rPr lang="cs-CZ" dirty="0" smtClean="0"/>
              <a:t>.   </a:t>
            </a:r>
            <a:r>
              <a:rPr lang="cs-CZ" dirty="0" smtClean="0"/>
              <a:t>Jak pícniny rozdělujeme?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Jeteloviny, trávy, luskoviny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28490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cs.wikipedia.org/wiki/Soubor:Trifolium_pratense_0522.jpg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etext.czu.cz/php/skripta/kapitola.php?titul_key=4&amp;idkapitola=224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cs.wikipedia.org/wiki/Soubor:Italiaans_raaigras_Lolium_multiflorum.jpg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cs.wikipedia.org/wiki/Soubor:Timoteegras_bloeiwijze_Phleum_pratense_subsp_pratense.jpg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cs.wikipedia.org/wiki/Soubor:DactylisGlomerata.jpg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cs.wikipedia.org/wiki/Soubor:Illustration_Festuca_ovina0.jpg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http://botanika.wendys.cz/kytky/foto.php?256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375</TotalTime>
  <Words>237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PÍCNINY</vt:lpstr>
      <vt:lpstr>Jeteloviny </vt:lpstr>
      <vt:lpstr>Prezentace aplikace PowerPoint</vt:lpstr>
      <vt:lpstr>Trávy </vt:lpstr>
      <vt:lpstr>Prezentace aplikace PowerPoint</vt:lpstr>
      <vt:lpstr>Luskoviny 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0K2T</cp:lastModifiedBy>
  <cp:revision>45</cp:revision>
  <dcterms:created xsi:type="dcterms:W3CDTF">2012-09-06T12:47:41Z</dcterms:created>
  <dcterms:modified xsi:type="dcterms:W3CDTF">2013-01-17T15:15:23Z</dcterms:modified>
</cp:coreProperties>
</file>