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76" r:id="rId5"/>
    <p:sldId id="277" r:id="rId6"/>
    <p:sldId id="278" r:id="rId7"/>
    <p:sldId id="262" r:id="rId8"/>
    <p:sldId id="27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alanchoe_veg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VY_52_INOVACE_17</a:t>
            </a:r>
            <a:r>
              <a:rPr lang="cs-CZ" sz="1800" dirty="0" smtClean="0"/>
              <a:t>_ROZMNOZOVANI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ROZMNOŽOVÁNÍ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ROZMNOŽOVÁNÍ 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82648" y="3212976"/>
            <a:ext cx="8208912" cy="316835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Rozmnožování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je proces tvorby potomstva. Rozlišujeme rozmnožování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na dělení buněk, pohlavní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a nepohlavní.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7936" y="260648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10.01.2013, </a:t>
            </a:r>
            <a:r>
              <a:rPr lang="cs-CZ" dirty="0" smtClean="0"/>
              <a:t>6.ročník</a:t>
            </a:r>
            <a:r>
              <a:rPr lang="cs-CZ" dirty="0" smtClean="0"/>
              <a:t>, V/2/III, Člověk a příroda, Přírodopis, ROZMNOŽOVÁNÍ, interaktivní práce žák - tabule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47936" y="1412776"/>
            <a:ext cx="8208912" cy="16561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ROZMNOŽOVÁNÍ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DĚLENÍ BUNĚK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8964488" cy="3672408"/>
          </a:xfrm>
        </p:spPr>
        <p:txBody>
          <a:bodyPr>
            <a:normAutofit lnSpcReduction="10000"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Buněčné dělení je proces, při kterém z jedné mateřské buňky vzniká několik buněk </a:t>
            </a:r>
            <a:r>
              <a:rPr lang="cs-CZ" dirty="0" smtClean="0">
                <a:solidFill>
                  <a:schemeClr val="tx1"/>
                </a:solidFill>
              </a:rPr>
              <a:t>dceřiných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Dceřiné buňky jsou totožné s mateřskou buňkou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Dceřiné buňky jsou menší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Nejprve </a:t>
            </a:r>
            <a:r>
              <a:rPr lang="cs-CZ" dirty="0">
                <a:solidFill>
                  <a:schemeClr val="tx1"/>
                </a:solidFill>
              </a:rPr>
              <a:t>se rozdělí </a:t>
            </a:r>
            <a:r>
              <a:rPr lang="cs-CZ" dirty="0" smtClean="0">
                <a:solidFill>
                  <a:schemeClr val="tx1"/>
                </a:solidFill>
              </a:rPr>
              <a:t>jádro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Dělení rostlinných a živočišných buněk trvá několik hodin</a:t>
            </a:r>
            <a:endParaRPr lang="cs-CZ" dirty="0">
              <a:solidFill>
                <a:schemeClr val="tx1"/>
              </a:solidFill>
            </a:endParaRPr>
          </a:p>
          <a:p>
            <a:pPr marL="571500" indent="-5715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UKÁZKA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8964488" cy="3672408"/>
          </a:xfrm>
        </p:spPr>
        <p:txBody>
          <a:bodyPr>
            <a:normAutofit/>
          </a:bodyPr>
          <a:lstStyle/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Mateřská buňka     dělení jádra    dceřiné buňky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19529" y="-1486306"/>
            <a:ext cx="1907336" cy="8787369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V="1">
            <a:off x="1259632" y="3501008"/>
            <a:ext cx="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355976" y="3054856"/>
            <a:ext cx="0" cy="1670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6732240" y="3548804"/>
            <a:ext cx="0" cy="10323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7164288" y="3501008"/>
            <a:ext cx="43204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508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56792"/>
            <a:ext cx="8964488" cy="4392488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Oddělení určité části z těla organismu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Postupně se z této části vyvine celý organismus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Výhodou </a:t>
            </a:r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>
                <a:solidFill>
                  <a:schemeClr val="tx1"/>
                </a:solidFill>
              </a:rPr>
              <a:t>jeho vyšší </a:t>
            </a:r>
            <a:r>
              <a:rPr lang="cs-CZ" dirty="0" smtClean="0">
                <a:solidFill>
                  <a:schemeClr val="tx1"/>
                </a:solidFill>
              </a:rPr>
              <a:t>rychlost. </a:t>
            </a:r>
            <a:r>
              <a:rPr lang="cs-CZ" dirty="0">
                <a:solidFill>
                  <a:schemeClr val="tx1"/>
                </a:solidFill>
              </a:rPr>
              <a:t>Nevýhodou je </a:t>
            </a:r>
            <a:r>
              <a:rPr lang="cs-CZ" dirty="0" smtClean="0">
                <a:solidFill>
                  <a:schemeClr val="tx1"/>
                </a:solidFill>
              </a:rPr>
              <a:t>stejnost potomstva</a:t>
            </a:r>
            <a:r>
              <a:rPr lang="cs-CZ" dirty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b="1" dirty="0" smtClean="0"/>
              <a:t>NEPOHLAVNÍ ROZMNOŽOVÁNÍ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888574"/>
            <a:ext cx="3946014" cy="296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5976" y="5099700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rostlinky </a:t>
            </a:r>
            <a:r>
              <a:rPr lang="cs-CZ" sz="3200" dirty="0" smtClean="0"/>
              <a:t>vyrůstají </a:t>
            </a:r>
            <a:r>
              <a:rPr lang="cs-CZ" sz="3200" dirty="0"/>
              <a:t>na okraji listů mateřské rostliny</a:t>
            </a:r>
          </a:p>
        </p:txBody>
      </p:sp>
    </p:spTree>
    <p:extLst>
      <p:ext uri="{BB962C8B-B14F-4D97-AF65-F5344CB8AC3E}">
        <p14:creationId xmlns:p14="http://schemas.microsoft.com/office/powerpoint/2010/main" val="38907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12776"/>
            <a:ext cx="8964488" cy="3672408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u</a:t>
            </a:r>
            <a:r>
              <a:rPr lang="cs-CZ" dirty="0" smtClean="0">
                <a:solidFill>
                  <a:schemeClr val="tx1"/>
                </a:solidFill>
              </a:rPr>
              <a:t> většiny organismů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u </a:t>
            </a:r>
            <a:r>
              <a:rPr lang="cs-CZ" dirty="0" smtClean="0">
                <a:solidFill>
                  <a:schemeClr val="tx1"/>
                </a:solidFill>
              </a:rPr>
              <a:t>organismů vytváření pohlavních buněk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Samčí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Samičí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 nich vznikne nová buňka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 této buňky vznikne nový jedinec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nohem pomalejší a mnohem složitější</a:t>
            </a: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8424"/>
            <a:ext cx="7772400" cy="1470025"/>
          </a:xfrm>
        </p:spPr>
        <p:txBody>
          <a:bodyPr/>
          <a:lstStyle/>
          <a:p>
            <a:r>
              <a:rPr lang="cs-CZ" b="1" dirty="0" smtClean="0"/>
              <a:t>POHLAVNÍ ROZMNOŽOVÁNÍ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810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Otázky a odpovědí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dělíme rozmnožování?.</a:t>
            </a:r>
          </a:p>
          <a:p>
            <a:pPr marL="0" indent="0">
              <a:buNone/>
            </a:pPr>
            <a:r>
              <a:rPr lang="cs-CZ" b="1" dirty="0" smtClean="0"/>
              <a:t>Dělení buněk, pohlavní a nepohlavní rozmnožování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Z jakých buněk vzniká nový organismus při pohlavním rozmnožování?</a:t>
            </a:r>
          </a:p>
          <a:p>
            <a:pPr marL="0" indent="0">
              <a:buNone/>
            </a:pPr>
            <a:r>
              <a:rPr lang="cs-CZ" b="1" dirty="0" smtClean="0"/>
              <a:t>Samčí a samičí buňka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cs.wikipedia.org/wiki/Soubor:Kalanchoe_veg.jpg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55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</TotalTime>
  <Words>193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Rozmnožování je proces tvorby potomstva. Rozlišujeme rozmnožování na dělení buněk, pohlavní a nepohlavní.  </vt:lpstr>
      <vt:lpstr>DĚLENÍ BUNĚK</vt:lpstr>
      <vt:lpstr>UKÁZKA</vt:lpstr>
      <vt:lpstr>NEPOHLAVNÍ ROZMNOŽOVÁNÍ</vt:lpstr>
      <vt:lpstr>POHLAVNÍ ROZMNOŽOVÁNÍ</vt:lpstr>
      <vt:lpstr>Otázky a odpovědí </vt:lpstr>
      <vt:lpstr>http://cs.wikipedia.org/wiki/Soubor:Kalanchoe_veg.jpg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54</cp:revision>
  <dcterms:created xsi:type="dcterms:W3CDTF">2012-09-06T12:47:41Z</dcterms:created>
  <dcterms:modified xsi:type="dcterms:W3CDTF">2013-01-21T06:43:23Z</dcterms:modified>
</cp:coreProperties>
</file>