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6" r:id="rId3"/>
    <p:sldId id="279" r:id="rId4"/>
    <p:sldId id="280" r:id="rId5"/>
    <p:sldId id="282" r:id="rId6"/>
    <p:sldId id="283" r:id="rId7"/>
    <p:sldId id="28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53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95766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43617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64433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60523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43958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15990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609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87543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40152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84845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23396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43C8DA-7634-401C-875D-00F9A639CE89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14143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VY_52_INOVACE_18</a:t>
            </a:r>
            <a:r>
              <a:rPr lang="cs-CZ" sz="1800" dirty="0" smtClean="0"/>
              <a:t>_OPAKOVANI_VYVOJ_ZEME_ZIVOCICHU_ROSTLIN</a:t>
            </a:r>
            <a:r>
              <a:rPr lang="cs-CZ" sz="1800" b="1" dirty="0" smtClean="0"/>
              <a:t/>
            </a:r>
            <a:br>
              <a:rPr lang="cs-CZ" sz="1800" b="1" dirty="0" smtClean="0"/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dirty="0" smtClean="0"/>
              <a:t>OPAKOVÁNÍ-VÝVOJ  ZEMĚ, ŽIVOČICHŮ A ROSTLIN</a:t>
            </a:r>
          </a:p>
          <a:p>
            <a:pPr algn="ctr">
              <a:buNone/>
            </a:pPr>
            <a:r>
              <a:rPr lang="cs-CZ" sz="1800" dirty="0" smtClean="0"/>
              <a:t>Sada:Přírodopis,2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Zbyněk Němec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b="1" dirty="0"/>
              <a:t>OPAKOVÁNÍ-VÝVOJ  ZEMĚ, ŽIVOČICHŮ A </a:t>
            </a:r>
            <a:r>
              <a:rPr lang="cs-CZ" sz="1800" b="1" dirty="0" smtClean="0"/>
              <a:t>ROSTLIN</a:t>
            </a:r>
            <a:endParaRPr lang="cs-CZ" sz="1800" b="1" dirty="0" smtClean="0"/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835696" y="260648"/>
            <a:ext cx="5602235" cy="1447803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4525" y="3184525"/>
            <a:ext cx="2773363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47338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47936" y="2852936"/>
            <a:ext cx="8208912" cy="1656184"/>
          </a:xfrm>
        </p:spPr>
        <p:txBody>
          <a:bodyPr>
            <a:noAutofit/>
          </a:bodyPr>
          <a:lstStyle/>
          <a:p>
            <a:r>
              <a:rPr lang="cs-CZ" sz="3600" b="1" dirty="0">
                <a:latin typeface="Arial" pitchFamily="34" charset="0"/>
                <a:cs typeface="Arial" pitchFamily="34" charset="0"/>
              </a:rPr>
              <a:t>OPAKOVÁNÍ-VÝVOJ  ZEMĚ, ŽIVOČICHŮ A ROSTLIN</a:t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TEST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47936" y="260648"/>
            <a:ext cx="79208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Mgr. Zbyněk Němec, </a:t>
            </a:r>
            <a:r>
              <a:rPr lang="cs-CZ" dirty="0" smtClean="0"/>
              <a:t>11.01.2013, </a:t>
            </a:r>
            <a:r>
              <a:rPr lang="cs-CZ" dirty="0" smtClean="0"/>
              <a:t>9.ročník, V/2/III, Člověk a příroda, Přírodopis, </a:t>
            </a:r>
            <a:r>
              <a:rPr lang="cs-CZ" dirty="0"/>
              <a:t>OPAKOVÁNÍ-VÝVOJ  ZEMĚ, ŽIVOČICHŮ A ROSTLIN</a:t>
            </a:r>
          </a:p>
          <a:p>
            <a:pPr algn="ctr"/>
            <a:r>
              <a:rPr lang="cs-CZ" dirty="0" smtClean="0"/>
              <a:t>, </a:t>
            </a:r>
            <a:r>
              <a:rPr lang="cs-CZ" dirty="0" smtClean="0"/>
              <a:t>interaktivní práce žák - tabule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3823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/>
              <a:t>1) </a:t>
            </a:r>
            <a:r>
              <a:rPr lang="cs-CZ" dirty="0" smtClean="0"/>
              <a:t>Jak se jmenuje </a:t>
            </a:r>
            <a:r>
              <a:rPr lang="cs-CZ" dirty="0" smtClean="0"/>
              <a:t>nejstarší </a:t>
            </a:r>
            <a:r>
              <a:rPr lang="cs-CZ" dirty="0"/>
              <a:t>a nejdelší období dějin </a:t>
            </a:r>
            <a:r>
              <a:rPr lang="cs-CZ" dirty="0" smtClean="0"/>
              <a:t>Země?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514350" indent="-514350">
              <a:buAutoNum type="alphaLcParenR"/>
            </a:pPr>
            <a:r>
              <a:rPr lang="cs-CZ" dirty="0" smtClean="0"/>
              <a:t>druhohory</a:t>
            </a:r>
            <a:endParaRPr lang="cs-CZ" dirty="0" smtClean="0"/>
          </a:p>
          <a:p>
            <a:pPr marL="514350" indent="-514350">
              <a:buAutoNum type="alphaLcParenR"/>
            </a:pPr>
            <a:r>
              <a:rPr lang="cs-CZ" dirty="0" smtClean="0"/>
              <a:t>čtvrtohory</a:t>
            </a:r>
            <a:endParaRPr lang="cs-CZ" dirty="0" smtClean="0"/>
          </a:p>
          <a:p>
            <a:pPr marL="514350" indent="-514350">
              <a:buAutoNum type="alphaLcParenR"/>
            </a:pPr>
            <a:r>
              <a:rPr lang="cs-CZ" dirty="0" smtClean="0"/>
              <a:t>prahory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2) </a:t>
            </a:r>
            <a:r>
              <a:rPr lang="cs-CZ" dirty="0"/>
              <a:t>Označují se jako geologická </a:t>
            </a:r>
            <a:r>
              <a:rPr lang="cs-CZ" dirty="0" smtClean="0"/>
              <a:t>současnost, nejmladší </a:t>
            </a:r>
            <a:r>
              <a:rPr lang="cs-CZ" dirty="0"/>
              <a:t>etapa vývoje </a:t>
            </a:r>
            <a:r>
              <a:rPr lang="cs-CZ" dirty="0" smtClean="0"/>
              <a:t>Země, trvají </a:t>
            </a:r>
            <a:r>
              <a:rPr lang="cs-CZ" dirty="0"/>
              <a:t>asi 10 000 </a:t>
            </a:r>
            <a:r>
              <a:rPr lang="cs-CZ" dirty="0" smtClean="0"/>
              <a:t>let.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514350" indent="-514350">
              <a:buAutoNum type="alphaLcParenR"/>
            </a:pPr>
            <a:r>
              <a:rPr lang="cs-CZ" dirty="0" smtClean="0"/>
              <a:t>čtvrtohory</a:t>
            </a:r>
            <a:endParaRPr lang="cs-CZ" dirty="0" smtClean="0"/>
          </a:p>
          <a:p>
            <a:pPr marL="514350" indent="-514350">
              <a:buAutoNum type="alphaLcParenR"/>
            </a:pPr>
            <a:r>
              <a:rPr lang="cs-CZ" dirty="0" smtClean="0"/>
              <a:t>starohory</a:t>
            </a:r>
            <a:endParaRPr lang="cs-CZ" dirty="0" smtClean="0"/>
          </a:p>
          <a:p>
            <a:pPr marL="514350" indent="-514350">
              <a:buAutoNum type="alphaLcParenR"/>
            </a:pPr>
            <a:r>
              <a:rPr lang="cs-CZ" dirty="0" smtClean="0"/>
              <a:t>třetihory</a:t>
            </a:r>
            <a:endParaRPr lang="cs-CZ" dirty="0" smtClean="0"/>
          </a:p>
          <a:p>
            <a:pPr marL="514350" indent="-514350">
              <a:buAutoNum type="alphaLcParenR"/>
            </a:pP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869584" y="2492896"/>
            <a:ext cx="1486584" cy="426345"/>
          </a:xfrm>
          <a:prstGeom prst="ellipse">
            <a:avLst/>
          </a:prstGeom>
          <a:noFill/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712776" y="4869160"/>
            <a:ext cx="1800200" cy="394268"/>
          </a:xfrm>
          <a:prstGeom prst="ellipse">
            <a:avLst/>
          </a:prstGeom>
          <a:noFill/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8766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sz="3900" dirty="0"/>
              <a:t>3</a:t>
            </a:r>
            <a:r>
              <a:rPr lang="cs-CZ" sz="3900" dirty="0" smtClean="0"/>
              <a:t>) Jsou </a:t>
            </a:r>
            <a:r>
              <a:rPr lang="cs-CZ" sz="3900" dirty="0" smtClean="0"/>
              <a:t>nazývány </a:t>
            </a:r>
            <a:r>
              <a:rPr lang="cs-CZ" sz="3900" dirty="0"/>
              <a:t>Starověkem </a:t>
            </a:r>
            <a:r>
              <a:rPr lang="cs-CZ" sz="3900" dirty="0" smtClean="0"/>
              <a:t>Země, docházelo </a:t>
            </a:r>
            <a:r>
              <a:rPr lang="cs-CZ" sz="3900" dirty="0"/>
              <a:t>k vrásnění hornin – vytvářela se rozsáhlá </a:t>
            </a:r>
            <a:r>
              <a:rPr lang="cs-CZ" sz="3900" dirty="0" smtClean="0"/>
              <a:t>pohoří.</a:t>
            </a:r>
            <a:endParaRPr lang="cs-CZ" sz="3900" dirty="0"/>
          </a:p>
          <a:p>
            <a:pPr marL="0" indent="0">
              <a:buNone/>
            </a:pPr>
            <a:endParaRPr lang="cs-CZ" sz="3900" dirty="0" smtClean="0"/>
          </a:p>
          <a:p>
            <a:pPr marL="514350" indent="-514350">
              <a:buAutoNum type="alphaLcParenR"/>
            </a:pPr>
            <a:r>
              <a:rPr lang="cs-CZ" sz="3900" dirty="0" smtClean="0"/>
              <a:t>druhohory</a:t>
            </a:r>
            <a:endParaRPr lang="cs-CZ" sz="3900" dirty="0" smtClean="0"/>
          </a:p>
          <a:p>
            <a:pPr marL="514350" indent="-514350">
              <a:buAutoNum type="alphaLcParenR"/>
            </a:pPr>
            <a:r>
              <a:rPr lang="cs-CZ" sz="3900" dirty="0" smtClean="0"/>
              <a:t>prvohory</a:t>
            </a:r>
            <a:endParaRPr lang="cs-CZ" sz="3900" dirty="0" smtClean="0"/>
          </a:p>
          <a:p>
            <a:pPr marL="514350" indent="-514350">
              <a:buAutoNum type="alphaLcParenR"/>
            </a:pPr>
            <a:r>
              <a:rPr lang="cs-CZ" sz="3900" dirty="0" smtClean="0"/>
              <a:t>prahory</a:t>
            </a:r>
            <a:endParaRPr lang="cs-CZ" sz="3900" dirty="0" smtClean="0"/>
          </a:p>
          <a:p>
            <a:pPr marL="0" indent="0">
              <a:buNone/>
            </a:pPr>
            <a:endParaRPr lang="cs-CZ" sz="3900" dirty="0" smtClean="0"/>
          </a:p>
          <a:p>
            <a:pPr marL="0" indent="0">
              <a:buNone/>
            </a:pPr>
            <a:r>
              <a:rPr lang="cs-CZ" sz="3900" dirty="0"/>
              <a:t>4</a:t>
            </a:r>
            <a:r>
              <a:rPr lang="cs-CZ" sz="3900" dirty="0" smtClean="0"/>
              <a:t>) Jsou </a:t>
            </a:r>
            <a:r>
              <a:rPr lang="cs-CZ" sz="3900" dirty="0" smtClean="0"/>
              <a:t>nazývány </a:t>
            </a:r>
            <a:r>
              <a:rPr lang="cs-CZ" sz="3900" dirty="0"/>
              <a:t>také Středověkem </a:t>
            </a:r>
            <a:r>
              <a:rPr lang="cs-CZ" sz="3900" dirty="0" smtClean="0"/>
              <a:t>Země, rozpad </a:t>
            </a:r>
            <a:r>
              <a:rPr lang="cs-CZ" sz="3900" dirty="0" err="1" smtClean="0"/>
              <a:t>prapevniny</a:t>
            </a:r>
            <a:r>
              <a:rPr lang="cs-CZ" sz="3900" dirty="0" smtClean="0"/>
              <a:t>, vývoj oceánů, tvorba pohoří</a:t>
            </a:r>
          </a:p>
          <a:p>
            <a:pPr marL="0" indent="0">
              <a:buNone/>
            </a:pPr>
            <a:endParaRPr lang="cs-CZ" sz="3900" dirty="0"/>
          </a:p>
          <a:p>
            <a:pPr marL="514350" indent="-514350">
              <a:buAutoNum type="alphaLcParenR"/>
            </a:pPr>
            <a:r>
              <a:rPr lang="cs-CZ" sz="3900" dirty="0" smtClean="0"/>
              <a:t>druhohory</a:t>
            </a:r>
            <a:endParaRPr lang="cs-CZ" sz="3900" dirty="0" smtClean="0"/>
          </a:p>
          <a:p>
            <a:pPr marL="514350" indent="-514350">
              <a:buAutoNum type="alphaLcParenR"/>
            </a:pPr>
            <a:r>
              <a:rPr lang="cs-CZ" sz="3900" dirty="0" smtClean="0"/>
              <a:t>starohory</a:t>
            </a:r>
            <a:endParaRPr lang="cs-CZ" sz="3900" dirty="0" smtClean="0"/>
          </a:p>
          <a:p>
            <a:pPr marL="514350" indent="-514350">
              <a:buAutoNum type="alphaLcParenR"/>
            </a:pPr>
            <a:r>
              <a:rPr lang="cs-CZ" sz="3900" dirty="0" smtClean="0"/>
              <a:t>třetihory</a:t>
            </a:r>
            <a:endParaRPr lang="cs-CZ" sz="3900" dirty="0" smtClean="0"/>
          </a:p>
          <a:p>
            <a:pPr marL="514350" indent="-514350">
              <a:buAutoNum type="alphaLcParenR"/>
            </a:pP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895912" y="2252504"/>
            <a:ext cx="1617064" cy="426345"/>
          </a:xfrm>
          <a:prstGeom prst="ellipse">
            <a:avLst/>
          </a:prstGeom>
          <a:noFill/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895912" y="4630948"/>
            <a:ext cx="1953832" cy="394268"/>
          </a:xfrm>
          <a:prstGeom prst="ellipse">
            <a:avLst/>
          </a:prstGeom>
          <a:noFill/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8629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Poznej podle živočichů a rostlin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dirty="0"/>
              <a:t>5</a:t>
            </a:r>
            <a:r>
              <a:rPr lang="cs-CZ" dirty="0" smtClean="0"/>
              <a:t>) </a:t>
            </a:r>
            <a:r>
              <a:rPr lang="cs-CZ" sz="3900" dirty="0" smtClean="0"/>
              <a:t>Jsou </a:t>
            </a:r>
            <a:r>
              <a:rPr lang="cs-CZ" sz="3900" dirty="0" smtClean="0"/>
              <a:t>nazývány </a:t>
            </a:r>
            <a:r>
              <a:rPr lang="cs-CZ" sz="3900" dirty="0"/>
              <a:t>se také Novověkem </a:t>
            </a:r>
            <a:r>
              <a:rPr lang="cs-CZ" sz="3900" dirty="0" smtClean="0"/>
              <a:t>Země, velmi </a:t>
            </a:r>
            <a:r>
              <a:rPr lang="cs-CZ" sz="3900" dirty="0"/>
              <a:t>neklidné </a:t>
            </a:r>
            <a:r>
              <a:rPr lang="cs-CZ" sz="3900" dirty="0" smtClean="0"/>
              <a:t>období, pokračoval </a:t>
            </a:r>
            <a:r>
              <a:rPr lang="cs-CZ" sz="3900" dirty="0"/>
              <a:t>rozpad staré pevniny – oddělení Austrálie a Antarktidy</a:t>
            </a:r>
          </a:p>
          <a:p>
            <a:pPr marL="0" indent="0">
              <a:buNone/>
            </a:pPr>
            <a:endParaRPr lang="cs-CZ" sz="3900" dirty="0" smtClean="0"/>
          </a:p>
          <a:p>
            <a:pPr marL="514350" indent="-514350">
              <a:buAutoNum type="alphaLcParenR"/>
            </a:pPr>
            <a:r>
              <a:rPr lang="cs-CZ" sz="3900" dirty="0" smtClean="0"/>
              <a:t>třetihory</a:t>
            </a:r>
            <a:endParaRPr lang="cs-CZ" sz="3900" dirty="0" smtClean="0"/>
          </a:p>
          <a:p>
            <a:pPr marL="514350" indent="-514350">
              <a:buAutoNum type="alphaLcParenR"/>
            </a:pPr>
            <a:r>
              <a:rPr lang="cs-CZ" sz="3900" dirty="0" smtClean="0"/>
              <a:t>prvohory</a:t>
            </a:r>
            <a:endParaRPr lang="cs-CZ" sz="3900" dirty="0" smtClean="0"/>
          </a:p>
          <a:p>
            <a:pPr marL="514350" indent="-514350">
              <a:buAutoNum type="alphaLcParenR"/>
            </a:pPr>
            <a:r>
              <a:rPr lang="cs-CZ" sz="3900" dirty="0" smtClean="0"/>
              <a:t>prahory</a:t>
            </a:r>
            <a:endParaRPr lang="cs-CZ" sz="3900" dirty="0" smtClean="0"/>
          </a:p>
          <a:p>
            <a:pPr marL="0" indent="0">
              <a:buNone/>
            </a:pPr>
            <a:endParaRPr lang="cs-CZ" sz="3900" dirty="0" smtClean="0"/>
          </a:p>
          <a:p>
            <a:pPr marL="0" indent="0">
              <a:buNone/>
            </a:pPr>
            <a:r>
              <a:rPr lang="cs-CZ" sz="3900" dirty="0"/>
              <a:t>6</a:t>
            </a:r>
            <a:r>
              <a:rPr lang="cs-CZ" sz="3900" dirty="0" smtClean="0"/>
              <a:t>) </a:t>
            </a:r>
            <a:r>
              <a:rPr lang="cs-CZ" sz="3900" dirty="0"/>
              <a:t>Mořští členovci – </a:t>
            </a:r>
            <a:r>
              <a:rPr lang="cs-CZ" sz="3900" dirty="0" smtClean="0"/>
              <a:t>trilobiti, první </a:t>
            </a:r>
            <a:r>
              <a:rPr lang="cs-CZ" sz="3900" dirty="0"/>
              <a:t>obratlovci – </a:t>
            </a:r>
            <a:r>
              <a:rPr lang="cs-CZ" sz="3900" dirty="0" smtClean="0"/>
              <a:t>krytolebci, první </a:t>
            </a:r>
            <a:r>
              <a:rPr lang="cs-CZ" sz="3900" dirty="0"/>
              <a:t>přesličky a kapradiny</a:t>
            </a:r>
          </a:p>
          <a:p>
            <a:pPr marL="0" indent="0">
              <a:buNone/>
            </a:pPr>
            <a:endParaRPr lang="cs-CZ" sz="3900" dirty="0"/>
          </a:p>
          <a:p>
            <a:pPr marL="514350" indent="-514350">
              <a:buAutoNum type="alphaLcParenR"/>
            </a:pPr>
            <a:r>
              <a:rPr lang="cs-CZ" sz="3900" dirty="0" smtClean="0"/>
              <a:t>prvohory</a:t>
            </a:r>
            <a:endParaRPr lang="cs-CZ" sz="3900" dirty="0" smtClean="0"/>
          </a:p>
          <a:p>
            <a:pPr marL="514350" indent="-514350">
              <a:buAutoNum type="alphaLcParenR"/>
            </a:pPr>
            <a:r>
              <a:rPr lang="cs-CZ" sz="3900" dirty="0" smtClean="0"/>
              <a:t>starohory</a:t>
            </a:r>
            <a:endParaRPr lang="cs-CZ" sz="3900" dirty="0" smtClean="0"/>
          </a:p>
          <a:p>
            <a:pPr marL="514350" indent="-514350">
              <a:buAutoNum type="alphaLcParenR"/>
            </a:pPr>
            <a:r>
              <a:rPr lang="cs-CZ" sz="3900" dirty="0" smtClean="0"/>
              <a:t>třetihory</a:t>
            </a:r>
            <a:endParaRPr lang="cs-CZ" sz="3900" dirty="0" smtClean="0"/>
          </a:p>
          <a:p>
            <a:pPr marL="514350" indent="-514350">
              <a:buAutoNum type="alphaLcParenR"/>
            </a:pP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874992" y="2852936"/>
            <a:ext cx="1617064" cy="531457"/>
          </a:xfrm>
          <a:prstGeom prst="ellipse">
            <a:avLst/>
          </a:prstGeom>
          <a:noFill/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755576" y="5350912"/>
            <a:ext cx="1617064" cy="531457"/>
          </a:xfrm>
          <a:prstGeom prst="ellipse">
            <a:avLst/>
          </a:prstGeom>
          <a:noFill/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0094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sz="3900" dirty="0"/>
              <a:t>7</a:t>
            </a:r>
            <a:r>
              <a:rPr lang="cs-CZ" sz="3900" dirty="0" smtClean="0"/>
              <a:t>) </a:t>
            </a:r>
            <a:r>
              <a:rPr lang="cs-CZ" sz="3900" dirty="0"/>
              <a:t>Objevují se první </a:t>
            </a:r>
            <a:r>
              <a:rPr lang="cs-CZ" sz="3900" dirty="0" smtClean="0"/>
              <a:t>ryby, </a:t>
            </a:r>
            <a:r>
              <a:rPr lang="cs-CZ" sz="3900" dirty="0" err="1" smtClean="0"/>
              <a:t>názývány</a:t>
            </a:r>
            <a:r>
              <a:rPr lang="cs-CZ" sz="3900" dirty="0" smtClean="0"/>
              <a:t> také jako VĚK PLAZŮ (veleještěři), ptakoještěři </a:t>
            </a:r>
            <a:endParaRPr lang="cs-CZ" sz="3900" dirty="0"/>
          </a:p>
          <a:p>
            <a:pPr marL="0" indent="0">
              <a:buNone/>
            </a:pPr>
            <a:endParaRPr lang="cs-CZ" sz="3900" dirty="0" smtClean="0"/>
          </a:p>
          <a:p>
            <a:pPr marL="514350" indent="-514350">
              <a:buAutoNum type="alphaLcParenR"/>
            </a:pPr>
            <a:r>
              <a:rPr lang="cs-CZ" sz="3900" dirty="0" smtClean="0"/>
              <a:t>druhohory</a:t>
            </a:r>
            <a:endParaRPr lang="cs-CZ" sz="3900" dirty="0" smtClean="0"/>
          </a:p>
          <a:p>
            <a:pPr marL="514350" indent="-514350">
              <a:buAutoNum type="alphaLcParenR"/>
            </a:pPr>
            <a:r>
              <a:rPr lang="cs-CZ" sz="3900" dirty="0" smtClean="0"/>
              <a:t>prvohory</a:t>
            </a:r>
            <a:endParaRPr lang="cs-CZ" sz="3900" dirty="0" smtClean="0"/>
          </a:p>
          <a:p>
            <a:pPr marL="514350" indent="-514350">
              <a:buAutoNum type="alphaLcParenR"/>
            </a:pPr>
            <a:r>
              <a:rPr lang="cs-CZ" sz="3900" dirty="0" smtClean="0"/>
              <a:t>prahory</a:t>
            </a:r>
            <a:endParaRPr lang="cs-CZ" sz="3900" dirty="0" smtClean="0"/>
          </a:p>
          <a:p>
            <a:pPr marL="0" indent="0">
              <a:buNone/>
            </a:pPr>
            <a:endParaRPr lang="cs-CZ" sz="3900" dirty="0" smtClean="0"/>
          </a:p>
          <a:p>
            <a:pPr marL="0" indent="0">
              <a:buNone/>
            </a:pPr>
            <a:r>
              <a:rPr lang="cs-CZ" sz="3900" dirty="0"/>
              <a:t>8</a:t>
            </a:r>
            <a:r>
              <a:rPr lang="cs-CZ" sz="3900" dirty="0" smtClean="0"/>
              <a:t>) </a:t>
            </a:r>
            <a:r>
              <a:rPr lang="cs-CZ" sz="3900" dirty="0"/>
              <a:t>Rozšiřování bezobratlých </a:t>
            </a:r>
            <a:r>
              <a:rPr lang="cs-CZ" sz="3900" dirty="0" smtClean="0"/>
              <a:t>živočichů - červi</a:t>
            </a:r>
            <a:r>
              <a:rPr lang="cs-CZ" sz="3900" dirty="0"/>
              <a:t>, měkkýši, členovci, prvoci</a:t>
            </a:r>
          </a:p>
          <a:p>
            <a:pPr marL="0" indent="0">
              <a:buNone/>
            </a:pPr>
            <a:endParaRPr lang="cs-CZ" sz="3900" dirty="0"/>
          </a:p>
          <a:p>
            <a:pPr marL="514350" indent="-514350">
              <a:buAutoNum type="alphaLcParenR"/>
            </a:pPr>
            <a:r>
              <a:rPr lang="cs-CZ" sz="3900" dirty="0" smtClean="0"/>
              <a:t>druhohory</a:t>
            </a:r>
            <a:endParaRPr lang="cs-CZ" sz="3900" dirty="0" smtClean="0"/>
          </a:p>
          <a:p>
            <a:pPr marL="514350" indent="-514350">
              <a:buAutoNum type="alphaLcParenR"/>
            </a:pPr>
            <a:r>
              <a:rPr lang="cs-CZ" sz="3900" dirty="0" smtClean="0"/>
              <a:t>starohory</a:t>
            </a:r>
            <a:endParaRPr lang="cs-CZ" sz="3900" dirty="0" smtClean="0"/>
          </a:p>
          <a:p>
            <a:pPr marL="514350" indent="-514350">
              <a:buAutoNum type="alphaLcParenR"/>
            </a:pPr>
            <a:r>
              <a:rPr lang="cs-CZ" sz="3900" dirty="0" smtClean="0"/>
              <a:t>třetihory</a:t>
            </a:r>
            <a:endParaRPr lang="cs-CZ" sz="3900" dirty="0" smtClean="0"/>
          </a:p>
          <a:p>
            <a:pPr marL="514350" indent="-514350">
              <a:buAutoNum type="alphaLcParenR"/>
            </a:pP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895912" y="1822768"/>
            <a:ext cx="1617064" cy="426345"/>
          </a:xfrm>
          <a:prstGeom prst="ellipse">
            <a:avLst/>
          </a:prstGeom>
          <a:noFill/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755576" y="5005992"/>
            <a:ext cx="2094168" cy="511240"/>
          </a:xfrm>
          <a:prstGeom prst="ellipse">
            <a:avLst/>
          </a:prstGeom>
          <a:noFill/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4172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sz="3900" dirty="0"/>
              <a:t>9</a:t>
            </a:r>
            <a:r>
              <a:rPr lang="cs-CZ" sz="3900" dirty="0" smtClean="0"/>
              <a:t>) </a:t>
            </a:r>
            <a:r>
              <a:rPr lang="cs-CZ" sz="3900" dirty="0"/>
              <a:t>První předchůdci </a:t>
            </a:r>
            <a:r>
              <a:rPr lang="cs-CZ" sz="3900" dirty="0" smtClean="0"/>
              <a:t>člověka, mamut, </a:t>
            </a:r>
            <a:r>
              <a:rPr lang="cs-CZ" sz="3900" dirty="0"/>
              <a:t>medvěd </a:t>
            </a:r>
            <a:r>
              <a:rPr lang="cs-CZ" sz="3900" dirty="0" smtClean="0"/>
              <a:t>jeskynní, jehličnany  </a:t>
            </a:r>
            <a:endParaRPr lang="cs-CZ" sz="3900" dirty="0"/>
          </a:p>
          <a:p>
            <a:pPr marL="0" indent="0">
              <a:buNone/>
            </a:pPr>
            <a:endParaRPr lang="cs-CZ" sz="3900" dirty="0" smtClean="0"/>
          </a:p>
          <a:p>
            <a:pPr marL="514350" indent="-514350">
              <a:buAutoNum type="alphaLcParenR"/>
            </a:pPr>
            <a:r>
              <a:rPr lang="cs-CZ" sz="3900" dirty="0" smtClean="0"/>
              <a:t>druhohory</a:t>
            </a:r>
            <a:endParaRPr lang="cs-CZ" sz="3900" dirty="0" smtClean="0"/>
          </a:p>
          <a:p>
            <a:pPr marL="514350" indent="-514350">
              <a:buAutoNum type="alphaLcParenR"/>
            </a:pPr>
            <a:r>
              <a:rPr lang="cs-CZ" sz="3900" dirty="0" smtClean="0"/>
              <a:t>čtvrtohory</a:t>
            </a:r>
            <a:endParaRPr lang="cs-CZ" sz="3900" dirty="0" smtClean="0"/>
          </a:p>
          <a:p>
            <a:pPr marL="514350" indent="-514350">
              <a:buAutoNum type="alphaLcParenR"/>
            </a:pPr>
            <a:r>
              <a:rPr lang="cs-CZ" sz="3900" dirty="0" smtClean="0"/>
              <a:t>prahory</a:t>
            </a:r>
            <a:endParaRPr lang="cs-CZ" sz="3900" dirty="0" smtClean="0"/>
          </a:p>
          <a:p>
            <a:pPr marL="0" indent="0">
              <a:buNone/>
            </a:pPr>
            <a:endParaRPr lang="cs-CZ" sz="3900" dirty="0" smtClean="0"/>
          </a:p>
          <a:p>
            <a:pPr marL="0" indent="0">
              <a:buNone/>
            </a:pPr>
            <a:r>
              <a:rPr lang="cs-CZ" sz="3900" dirty="0" smtClean="0"/>
              <a:t>10</a:t>
            </a:r>
            <a:r>
              <a:rPr lang="cs-CZ" sz="3900" dirty="0" smtClean="0"/>
              <a:t>) </a:t>
            </a:r>
            <a:r>
              <a:rPr lang="cs-CZ" sz="3900" dirty="0" smtClean="0"/>
              <a:t>Nazývány jako </a:t>
            </a:r>
            <a:r>
              <a:rPr lang="cs-CZ" sz="3900" dirty="0"/>
              <a:t>věk </a:t>
            </a:r>
            <a:r>
              <a:rPr lang="cs-CZ" sz="3900" dirty="0" smtClean="0"/>
              <a:t>savců, hojně rostly, </a:t>
            </a:r>
            <a:r>
              <a:rPr lang="cs-CZ" sz="3900" dirty="0"/>
              <a:t>duby, palmy, fíkovníky, sekvoje, borovice</a:t>
            </a:r>
          </a:p>
          <a:p>
            <a:pPr marL="0" indent="0">
              <a:buNone/>
            </a:pPr>
            <a:endParaRPr lang="cs-CZ" sz="3900" dirty="0"/>
          </a:p>
          <a:p>
            <a:pPr marL="514350" indent="-514350">
              <a:buAutoNum type="alphaLcParenR"/>
            </a:pPr>
            <a:r>
              <a:rPr lang="cs-CZ" sz="3900" dirty="0" smtClean="0"/>
              <a:t>druhohory</a:t>
            </a:r>
            <a:endParaRPr lang="cs-CZ" sz="3900" dirty="0" smtClean="0"/>
          </a:p>
          <a:p>
            <a:pPr marL="514350" indent="-514350">
              <a:buAutoNum type="alphaLcParenR"/>
            </a:pPr>
            <a:r>
              <a:rPr lang="cs-CZ" sz="3900" dirty="0" smtClean="0"/>
              <a:t>starohory</a:t>
            </a:r>
            <a:endParaRPr lang="cs-CZ" sz="3900" dirty="0" smtClean="0"/>
          </a:p>
          <a:p>
            <a:pPr marL="514350" indent="-514350">
              <a:buAutoNum type="alphaLcParenR"/>
            </a:pPr>
            <a:r>
              <a:rPr lang="cs-CZ" sz="3900" dirty="0" smtClean="0"/>
              <a:t>třetihory</a:t>
            </a:r>
            <a:endParaRPr lang="cs-CZ" sz="3900" dirty="0" smtClean="0"/>
          </a:p>
          <a:p>
            <a:pPr marL="514350" indent="-514350">
              <a:buAutoNum type="alphaLcParenR"/>
            </a:pP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825744" y="2249113"/>
            <a:ext cx="1953832" cy="426345"/>
          </a:xfrm>
          <a:prstGeom prst="ellipse">
            <a:avLst/>
          </a:prstGeom>
          <a:noFill/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679728" y="5373216"/>
            <a:ext cx="2094168" cy="511240"/>
          </a:xfrm>
          <a:prstGeom prst="ellipse">
            <a:avLst/>
          </a:prstGeom>
          <a:noFill/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15637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animBg="1"/>
      <p:bldP spid="6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440</TotalTime>
  <Words>241</Words>
  <Application>Microsoft Office PowerPoint</Application>
  <PresentationFormat>Předvádění na obrazovce (4:3)</PresentationFormat>
  <Paragraphs>69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OPAKOVÁNÍ-VÝVOJ  ZEMĚ, ŽIVOČICHŮ A ROSTLIN     TEST </vt:lpstr>
      <vt:lpstr>Prezentace aplikace PowerPoint</vt:lpstr>
      <vt:lpstr>Prezentace aplikace PowerPoint</vt:lpstr>
      <vt:lpstr>Poznej podle živočichů a rostlin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Původ a vývoj člověka</dc:title>
  <dc:creator>0K2T</dc:creator>
  <cp:lastModifiedBy>0K2T</cp:lastModifiedBy>
  <cp:revision>49</cp:revision>
  <dcterms:created xsi:type="dcterms:W3CDTF">2012-09-06T12:47:41Z</dcterms:created>
  <dcterms:modified xsi:type="dcterms:W3CDTF">2013-01-10T16:48:21Z</dcterms:modified>
</cp:coreProperties>
</file>