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_52_INOVACE_A_05_Převody jednotek času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18. 01. 2013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53F8923B-1ACA-41C7-AC6A-2E182619D851}" type="presOf" srcId="{F7C9AC29-B15E-49CE-B243-F234F0356DEC}" destId="{BB70367E-7FEE-4C24-8F8F-1D7744A9FFBA}" srcOrd="0" destOrd="0" presId="urn:microsoft.com/office/officeart/2005/8/layout/chevron2"/>
    <dgm:cxn modelId="{73564D33-E92B-4B22-BF13-80FAAD233E01}" type="presOf" srcId="{AFB29B63-F894-40BB-A6EE-80348E600D8B}" destId="{237B6D6B-A87D-417F-89B1-F85C62E76A00}" srcOrd="0" destOrd="0" presId="urn:microsoft.com/office/officeart/2005/8/layout/chevron2"/>
    <dgm:cxn modelId="{E1928F21-F757-4D6A-B728-F612714B724F}" type="presOf" srcId="{EB762544-F171-436C-8B32-5455856FABD5}" destId="{7795D321-A79F-492B-84B6-883FD291599D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F91F0706-78C9-4A1B-8A5A-25E86A391648}" type="presOf" srcId="{B9F9B948-C59F-4474-B73A-BA8E12D58E8D}" destId="{616CF84A-56E9-4FBC-B8AA-E6ADC642A218}" srcOrd="0" destOrd="0" presId="urn:microsoft.com/office/officeart/2005/8/layout/chevron2"/>
    <dgm:cxn modelId="{87979E77-D5A1-4BA8-9D79-7B0C8C34780F}" type="presOf" srcId="{147A93AA-4285-4D8E-A125-5ABD7FEA454F}" destId="{51820994-5257-4688-9F3D-D65B8235FB93}" srcOrd="0" destOrd="0" presId="urn:microsoft.com/office/officeart/2005/8/layout/chevron2"/>
    <dgm:cxn modelId="{72BC74E4-A480-4FF6-8C54-E0009A74CB31}" type="presOf" srcId="{EF5FEA05-66EC-44C7-A56F-40A6937DE6BF}" destId="{ED723D3A-A30E-4171-B5C1-2863FF6C3CC9}" srcOrd="0" destOrd="0" presId="urn:microsoft.com/office/officeart/2005/8/layout/chevron2"/>
    <dgm:cxn modelId="{E54A6479-052F-4DFE-86BC-A905C43CF624}" type="presOf" srcId="{AE04CFE4-2D14-47BE-A2A1-34B749FE1380}" destId="{46A87082-0C00-4C8C-8C06-AFA208FAC887}" srcOrd="0" destOrd="0" presId="urn:microsoft.com/office/officeart/2005/8/layout/chevron2"/>
    <dgm:cxn modelId="{8D2A24AC-2581-4C37-BEE6-717A355B122E}" type="presOf" srcId="{E1E80FA0-2514-474B-9172-A89AAAE263AD}" destId="{2CCE61E4-F223-484E-8DC8-3BB0467A1548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6B35898A-6660-4E4D-85E4-C32DE39E8C40}" type="presOf" srcId="{F8ABC22C-49C1-4197-89C5-A35DE57CFC75}" destId="{EC65B3E4-5625-4C7A-9E0C-E0D32374C2D3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5A449182-4F76-4A3F-9DC9-048DBDD2F11E}" type="presOf" srcId="{7400B4EC-0A6B-47E7-B938-FD3CE1C4D191}" destId="{4F472E8C-EC57-4BB9-B1B1-86A99D73F6F6}" srcOrd="0" destOrd="0" presId="urn:microsoft.com/office/officeart/2005/8/layout/chevron2"/>
    <dgm:cxn modelId="{EAC1DD5F-48DE-4513-B7BC-F8B8495C8520}" type="presOf" srcId="{F3CA115C-35AF-4DC2-BCBF-22DB6B9DD246}" destId="{8280B019-054D-4AB8-8700-2613A7C2DA94}" srcOrd="0" destOrd="0" presId="urn:microsoft.com/office/officeart/2005/8/layout/chevron2"/>
    <dgm:cxn modelId="{80EC177C-1F33-489F-9629-84D2AF695845}" type="presOf" srcId="{6F0DBF92-BBAF-4E46-B7AE-B9D736A5138C}" destId="{80E53C30-9EB8-43A1-840A-7D6285414771}" srcOrd="0" destOrd="0" presId="urn:microsoft.com/office/officeart/2005/8/layout/chevron2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08B48269-07E4-403B-91E3-8B4F1F5501FA}" type="presOf" srcId="{F227B28C-9DD9-4A8C-A4D2-34BF54A681C6}" destId="{31F1AFE5-D595-4117-9D5D-6EB985C409EA}" srcOrd="0" destOrd="0" presId="urn:microsoft.com/office/officeart/2005/8/layout/chevron2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3EE7C1D0-2FAB-4238-9672-F41913666AC8}" type="presParOf" srcId="{8280B019-054D-4AB8-8700-2613A7C2DA94}" destId="{70B959A7-7B46-40F3-A7B4-91937A846384}" srcOrd="0" destOrd="0" presId="urn:microsoft.com/office/officeart/2005/8/layout/chevron2"/>
    <dgm:cxn modelId="{652EBA54-19DA-433C-90CB-91F76DA5E827}" type="presParOf" srcId="{70B959A7-7B46-40F3-A7B4-91937A846384}" destId="{ED723D3A-A30E-4171-B5C1-2863FF6C3CC9}" srcOrd="0" destOrd="0" presId="urn:microsoft.com/office/officeart/2005/8/layout/chevron2"/>
    <dgm:cxn modelId="{CC7E99AC-1719-4D74-92A2-7634156F8300}" type="presParOf" srcId="{70B959A7-7B46-40F3-A7B4-91937A846384}" destId="{BB70367E-7FEE-4C24-8F8F-1D7744A9FFBA}" srcOrd="1" destOrd="0" presId="urn:microsoft.com/office/officeart/2005/8/layout/chevron2"/>
    <dgm:cxn modelId="{CE4D270D-2278-4E8B-95CE-1D2859E56C3D}" type="presParOf" srcId="{8280B019-054D-4AB8-8700-2613A7C2DA94}" destId="{F2CB424F-12FB-4C5C-A9DA-1E7420C52D68}" srcOrd="1" destOrd="0" presId="urn:microsoft.com/office/officeart/2005/8/layout/chevron2"/>
    <dgm:cxn modelId="{1F595E81-D492-4628-A503-DE1D305AC604}" type="presParOf" srcId="{8280B019-054D-4AB8-8700-2613A7C2DA94}" destId="{3B7B01EE-249E-4A80-8891-3D8E321DE912}" srcOrd="2" destOrd="0" presId="urn:microsoft.com/office/officeart/2005/8/layout/chevron2"/>
    <dgm:cxn modelId="{ECAE7BD0-9B5A-4B32-B04E-F868C64978BA}" type="presParOf" srcId="{3B7B01EE-249E-4A80-8891-3D8E321DE912}" destId="{616CF84A-56E9-4FBC-B8AA-E6ADC642A218}" srcOrd="0" destOrd="0" presId="urn:microsoft.com/office/officeart/2005/8/layout/chevron2"/>
    <dgm:cxn modelId="{A89B5A47-1246-4DBD-B5E3-96686BE2C679}" type="presParOf" srcId="{3B7B01EE-249E-4A80-8891-3D8E321DE912}" destId="{EC65B3E4-5625-4C7A-9E0C-E0D32374C2D3}" srcOrd="1" destOrd="0" presId="urn:microsoft.com/office/officeart/2005/8/layout/chevron2"/>
    <dgm:cxn modelId="{CEA16B21-58E9-4A6B-9024-810F97BE6448}" type="presParOf" srcId="{8280B019-054D-4AB8-8700-2613A7C2DA94}" destId="{998D69CD-7C73-49E1-ABDD-60CEF582F4A0}" srcOrd="3" destOrd="0" presId="urn:microsoft.com/office/officeart/2005/8/layout/chevron2"/>
    <dgm:cxn modelId="{5FB82AF5-499F-434D-8531-6D97ABB6C0F7}" type="presParOf" srcId="{8280B019-054D-4AB8-8700-2613A7C2DA94}" destId="{9626443F-1A05-4C58-B541-1D3EFA957580}" srcOrd="4" destOrd="0" presId="urn:microsoft.com/office/officeart/2005/8/layout/chevron2"/>
    <dgm:cxn modelId="{F2F3062B-0379-49B0-83BE-FFC1F8BE62E8}" type="presParOf" srcId="{9626443F-1A05-4C58-B541-1D3EFA957580}" destId="{31F1AFE5-D595-4117-9D5D-6EB985C409EA}" srcOrd="0" destOrd="0" presId="urn:microsoft.com/office/officeart/2005/8/layout/chevron2"/>
    <dgm:cxn modelId="{7348AA10-2EDB-44A0-ACF5-0AD5BA14B9F5}" type="presParOf" srcId="{9626443F-1A05-4C58-B541-1D3EFA957580}" destId="{4F472E8C-EC57-4BB9-B1B1-86A99D73F6F6}" srcOrd="1" destOrd="0" presId="urn:microsoft.com/office/officeart/2005/8/layout/chevron2"/>
    <dgm:cxn modelId="{BAE003D3-8670-47AC-B599-27D386E87502}" type="presParOf" srcId="{8280B019-054D-4AB8-8700-2613A7C2DA94}" destId="{672CE3B9-9508-42F9-B4F7-A0261AB3086C}" srcOrd="5" destOrd="0" presId="urn:microsoft.com/office/officeart/2005/8/layout/chevron2"/>
    <dgm:cxn modelId="{85FB737F-E444-4D83-9FE0-89AF2701B20C}" type="presParOf" srcId="{8280B019-054D-4AB8-8700-2613A7C2DA94}" destId="{BF554414-3540-466D-B7ED-254451131DA9}" srcOrd="6" destOrd="0" presId="urn:microsoft.com/office/officeart/2005/8/layout/chevron2"/>
    <dgm:cxn modelId="{2C2EACB9-5286-4BDC-AB87-96FB4489D17B}" type="presParOf" srcId="{BF554414-3540-466D-B7ED-254451131DA9}" destId="{2CCE61E4-F223-484E-8DC8-3BB0467A1548}" srcOrd="0" destOrd="0" presId="urn:microsoft.com/office/officeart/2005/8/layout/chevron2"/>
    <dgm:cxn modelId="{6DCFDEDE-735A-4CA1-B927-8346820E1E76}" type="presParOf" srcId="{BF554414-3540-466D-B7ED-254451131DA9}" destId="{80E53C30-9EB8-43A1-840A-7D6285414771}" srcOrd="1" destOrd="0" presId="urn:microsoft.com/office/officeart/2005/8/layout/chevron2"/>
    <dgm:cxn modelId="{61A68F36-B3BD-413C-862A-69A936DEC534}" type="presParOf" srcId="{8280B019-054D-4AB8-8700-2613A7C2DA94}" destId="{A514B00E-487A-47F0-9FEB-0E0A1AFB81AD}" srcOrd="7" destOrd="0" presId="urn:microsoft.com/office/officeart/2005/8/layout/chevron2"/>
    <dgm:cxn modelId="{A55066EF-1B91-4A4F-A8A1-133611EFD497}" type="presParOf" srcId="{8280B019-054D-4AB8-8700-2613A7C2DA94}" destId="{8995BAA0-7665-4E58-9094-95E11942B36E}" srcOrd="8" destOrd="0" presId="urn:microsoft.com/office/officeart/2005/8/layout/chevron2"/>
    <dgm:cxn modelId="{630C13D3-AEC9-4F2B-8EEB-6F9B331347E0}" type="presParOf" srcId="{8995BAA0-7665-4E58-9094-95E11942B36E}" destId="{51820994-5257-4688-9F3D-D65B8235FB93}" srcOrd="0" destOrd="0" presId="urn:microsoft.com/office/officeart/2005/8/layout/chevron2"/>
    <dgm:cxn modelId="{073D96A3-0682-48FD-9368-281428DB65BC}" type="presParOf" srcId="{8995BAA0-7665-4E58-9094-95E11942B36E}" destId="{46A87082-0C00-4C8C-8C06-AFA208FAC887}" srcOrd="1" destOrd="0" presId="urn:microsoft.com/office/officeart/2005/8/layout/chevron2"/>
    <dgm:cxn modelId="{1241002A-2E18-4146-887E-57B1B3E01B77}" type="presParOf" srcId="{8280B019-054D-4AB8-8700-2613A7C2DA94}" destId="{D304FE23-A74D-4173-BED1-779799BC8A41}" srcOrd="9" destOrd="0" presId="urn:microsoft.com/office/officeart/2005/8/layout/chevron2"/>
    <dgm:cxn modelId="{BE4E44E4-E7A6-4912-9E6A-995D191A9E8E}" type="presParOf" srcId="{8280B019-054D-4AB8-8700-2613A7C2DA94}" destId="{45002199-501D-40B0-9ADB-13DCE2220EAD}" srcOrd="10" destOrd="0" presId="urn:microsoft.com/office/officeart/2005/8/layout/chevron2"/>
    <dgm:cxn modelId="{298041AE-F217-4E1B-AE9A-465E2863FABA}" type="presParOf" srcId="{45002199-501D-40B0-9ADB-13DCE2220EAD}" destId="{7795D321-A79F-492B-84B6-883FD291599D}" srcOrd="0" destOrd="0" presId="urn:microsoft.com/office/officeart/2005/8/layout/chevron2"/>
    <dgm:cxn modelId="{3BF8C4DF-98E2-4A9D-82FB-E6E8F42D7F71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112531"/>
        <a:ext cx="743549" cy="520484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ZŠ a MŠ Deštné v O. h.</a:t>
          </a:r>
          <a:endParaRPr lang="cs-CZ" sz="2700" kern="1200" dirty="0"/>
        </a:p>
      </dsp:txBody>
      <dsp:txXfrm rot="5400000">
        <a:off x="3979028" y="-3457545"/>
        <a:ext cx="483307" cy="7400395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755509"/>
        <a:ext cx="743549" cy="520484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Mgr. Martin Kapucián</a:t>
          </a:r>
          <a:endParaRPr lang="cs-CZ" sz="2700" kern="1200" dirty="0"/>
        </a:p>
      </dsp:txBody>
      <dsp:txXfrm rot="5400000">
        <a:off x="3973330" y="-2812991"/>
        <a:ext cx="483307" cy="7400395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1398488"/>
        <a:ext cx="743549" cy="520484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smtClean="0"/>
            <a:t>VY _52_INOVACE_A_05_Převody jednotek času</a:t>
          </a:r>
          <a:endParaRPr lang="cs-CZ" sz="2700" kern="1200" dirty="0"/>
        </a:p>
      </dsp:txBody>
      <dsp:txXfrm rot="5400000">
        <a:off x="3979028" y="-2181520"/>
        <a:ext cx="483307" cy="7400395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2041467"/>
        <a:ext cx="743549" cy="520484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Fyzika</a:t>
          </a:r>
          <a:endParaRPr lang="cs-CZ" sz="2700" b="0" kern="1200" dirty="0"/>
        </a:p>
      </dsp:txBody>
      <dsp:txXfrm rot="5400000">
        <a:off x="3979028" y="-1528609"/>
        <a:ext cx="483307" cy="7400395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2684445"/>
        <a:ext cx="743549" cy="520484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18. 01. 2013</a:t>
          </a:r>
          <a:endParaRPr lang="cs-CZ" sz="2700" b="0" kern="1200" dirty="0"/>
        </a:p>
      </dsp:txBody>
      <dsp:txXfrm rot="5400000">
        <a:off x="3979028" y="-885630"/>
        <a:ext cx="483307" cy="7400395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5400000">
        <a:off x="-111532" y="3327424"/>
        <a:ext cx="743549" cy="520484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001</a:t>
          </a:r>
          <a:endParaRPr lang="cs-CZ" sz="2700" b="0" kern="1200" dirty="0"/>
        </a:p>
      </dsp:txBody>
      <dsp:txXfrm rot="5400000">
        <a:off x="3979028" y="-242652"/>
        <a:ext cx="483307" cy="74003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16000">
              <a:schemeClr val="accent5">
                <a:lumMod val="60000"/>
                <a:lumOff val="40000"/>
              </a:schemeClr>
            </a:gs>
            <a:gs pos="47000">
              <a:srgbClr val="9999FF"/>
            </a:gs>
            <a:gs pos="60001">
              <a:srgbClr val="2E6792"/>
            </a:gs>
            <a:gs pos="71001">
              <a:srgbClr val="6666FF"/>
            </a:gs>
            <a:gs pos="81000">
              <a:srgbClr val="1170FF"/>
            </a:gs>
            <a:gs pos="100000">
              <a:srgbClr val="006699"/>
            </a:gs>
          </a:gsLst>
          <a:path path="rect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440546752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50" y="4725144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3226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k procvičování převodů jednotek času 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postupně střídají při určování správných odpovědí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a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hyperlinky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umožňují okamžitou zpětnou vazbu při ověřování znalostí žáků, včetně zvukových efektů pro zvýraznění.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2007, 2010 i na interaktivní tabuli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možné využít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funkce pera a zvýrazňovače.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47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Převody jednotek času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správnou možnost: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196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 </a:t>
            </a:r>
            <a:r>
              <a:rPr lang="cs-CZ" dirty="0"/>
              <a:t>s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 min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0,9 min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0,09 min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11747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5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1 min 15 s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83868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115 s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615 s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1,25 min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3920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5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1 min 23 s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" action="ppaction://noaction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83 s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123 s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1,23 min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7340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36 min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3600 s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0,36 h</a:t>
            </a:r>
            <a:endParaRPr lang="cs-CZ" sz="2400" dirty="0"/>
          </a:p>
        </p:txBody>
      </p:sp>
      <p:sp>
        <p:nvSpPr>
          <p:cNvPr id="6" name="Plaketa 5">
            <a:hlinkClick r:id="" action="ppaction://noaction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0,6 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59237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2 h 30 min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" action="ppaction://noaction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2,5 h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2,3 h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230 min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61470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115 min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1,45 h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1,15 h</a:t>
            </a:r>
            <a:endParaRPr lang="cs-CZ" sz="2400" dirty="0"/>
          </a:p>
        </p:txBody>
      </p:sp>
      <p:sp>
        <p:nvSpPr>
          <p:cNvPr id="6" name="Plaketa 5">
            <a:hlinkClick r:id="" action="ppaction://noaction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1,75 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0803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0,7 h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 min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42 min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70 min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8961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5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áááále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néééé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sym typeface="Wingdings" pitchFamily="2" charset="2"/>
              </a:rPr>
              <a:t>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220072" y="2708920"/>
            <a:ext cx="3240360" cy="2592288"/>
          </a:xfrm>
          <a:prstGeom prst="actionButtonBackPrevious">
            <a:avLst/>
          </a:prstGeom>
          <a:solidFill>
            <a:srgbClr val="FFFF00"/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  <a:reflection blurRad="101600" stA="52000" endA="300" endPos="35000" dist="12700" dir="5400000" sy="-100000" algn="bl" rotWithShape="0"/>
          </a:effectLst>
          <a:scene3d>
            <a:camera prst="orthographicFront">
              <a:rot lat="0" lon="0" rev="0"/>
            </a:camera>
            <a:lightRig rig="soft" dir="t"/>
          </a:scene3d>
          <a:sp3d prstMaterial="metal"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11560" y="1916832"/>
            <a:ext cx="4176464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247255"/>
            <a:ext cx="2499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…zkus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znovu !!!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131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Supéééér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– máš to !!!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sym typeface="Wingdings" pitchFamily="2" charset="2"/>
              </a:rPr>
              <a:t>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483768" y="2420888"/>
            <a:ext cx="4176464" cy="3456384"/>
          </a:xfrm>
          <a:prstGeom prst="smileyFace">
            <a:avLst>
              <a:gd name="adj" fmla="val 4653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731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193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Převody jednotek času</vt:lpstr>
      <vt:lpstr>54 s =</vt:lpstr>
      <vt:lpstr>1 min 15 s =</vt:lpstr>
      <vt:lpstr>1 min 23 s =</vt:lpstr>
      <vt:lpstr>36 min =</vt:lpstr>
      <vt:lpstr>2 h 30 min =</vt:lpstr>
      <vt:lpstr>115 min =</vt:lpstr>
      <vt:lpstr>0,7 h =</vt:lpstr>
      <vt:lpstr>…áááále néééé… </vt:lpstr>
      <vt:lpstr>Supéééér – máš to !!!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4</cp:revision>
  <dcterms:created xsi:type="dcterms:W3CDTF">2013-01-09T08:51:05Z</dcterms:created>
  <dcterms:modified xsi:type="dcterms:W3CDTF">2013-01-21T12:21:52Z</dcterms:modified>
</cp:coreProperties>
</file>