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72" r:id="rId10"/>
    <p:sldId id="27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3E68B4FF-FDC0-4AFF-95B6-E020136FB82E}">
          <p14:sldIdLst>
            <p14:sldId id="256"/>
            <p14:sldId id="257"/>
            <p14:sldId id="258"/>
            <p14:sldId id="259"/>
            <p14:sldId id="261"/>
            <p14:sldId id="262"/>
            <p14:sldId id="263"/>
            <p14:sldId id="264"/>
            <p14:sldId id="272"/>
            <p14:sldId id="273"/>
            <p14:sldId id="265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6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VY_32_INOVACE_01_Osvícenství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Osvícenství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8.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VY_32_INOVACE_01_Osvícenství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8.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Osvícenství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5624272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665519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nástěnné mapy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</a:t>
                      </a:r>
                      <a:r>
                        <a:rPr lang="cs-CZ" baseline="0" smtClean="0"/>
                        <a:t>snímek </a:t>
                      </a:r>
                      <a:r>
                        <a:rPr lang="cs-CZ" baseline="0" smtClean="0"/>
                        <a:t>11)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dirty="0" smtClean="0"/>
              <a:t>Osvícenství</a:t>
            </a:r>
            <a:endParaRPr lang="cs-CZ" sz="8000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Osvícenství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/>
              <a:t>Životní </a:t>
            </a:r>
            <a:r>
              <a:rPr lang="cs-CZ" b="1" dirty="0"/>
              <a:t>postoj a filozofický směr 18. </a:t>
            </a:r>
            <a:r>
              <a:rPr lang="cs-CZ" b="1" dirty="0" smtClean="0"/>
              <a:t>století</a:t>
            </a:r>
          </a:p>
          <a:p>
            <a:pPr>
              <a:defRPr/>
            </a:pPr>
            <a:r>
              <a:rPr lang="cs-CZ" b="1" dirty="0" smtClean="0"/>
              <a:t>Odmítá barokní religiozitu, proti ní staví humanismus a lidský rozum</a:t>
            </a:r>
          </a:p>
          <a:p>
            <a:pPr>
              <a:defRPr/>
            </a:pPr>
            <a:r>
              <a:rPr lang="cs-CZ" b="1" dirty="0" smtClean="0"/>
              <a:t>Stalo se základem principu občanských svobod, demokracie a lidských práv</a:t>
            </a:r>
            <a:endParaRPr lang="cs-CZ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1237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osvícenství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b="1" dirty="0" smtClean="0"/>
              <a:t>Růst bohatství a moci střední třídy (pochází z obchodu) – vzniká z ní buržoazie</a:t>
            </a:r>
          </a:p>
          <a:p>
            <a:pPr>
              <a:defRPr/>
            </a:pPr>
            <a:r>
              <a:rPr lang="cs-CZ" b="1" dirty="0" smtClean="0"/>
              <a:t>Rozvoj vzdělanosti (již od dob renesance)</a:t>
            </a:r>
          </a:p>
          <a:p>
            <a:pPr>
              <a:defRPr/>
            </a:pPr>
            <a:r>
              <a:rPr lang="cs-CZ" b="1" dirty="0" smtClean="0"/>
              <a:t>Nové vědecké poznatky, které nabouraly církevní dogmata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91264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6154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John Locke (1632-1704)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Teorie Společenské smlouvy (mezi lidmi a vládci)</a:t>
            </a:r>
          </a:p>
          <a:p>
            <a:r>
              <a:rPr lang="cs-CZ" b="1" dirty="0" smtClean="0"/>
              <a:t>Stanovil „nezcizitelná práva“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i="1" dirty="0" smtClean="0"/>
              <a:t>Právo na život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i="1" dirty="0" smtClean="0"/>
              <a:t>Právo na svobodu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i="1" dirty="0" smtClean="0"/>
              <a:t>Právo na vlastnictví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1605851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Denis Diderot (1713-1784)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b="1" dirty="0" smtClean="0"/>
              <a:t>vedoucí </a:t>
            </a:r>
            <a:r>
              <a:rPr lang="cs-CZ" b="1" dirty="0"/>
              <a:t>skupiny francouzských pokrokových vědců a </a:t>
            </a:r>
            <a:r>
              <a:rPr lang="cs-CZ" b="1" dirty="0" smtClean="0"/>
              <a:t>filozofů – cíl – shrnout dosavadní lidské vědění</a:t>
            </a:r>
          </a:p>
          <a:p>
            <a:pPr>
              <a:defRPr/>
            </a:pPr>
            <a:r>
              <a:rPr lang="cs-CZ" b="1" i="1" dirty="0"/>
              <a:t>Encyklopedie aneb </a:t>
            </a:r>
            <a:r>
              <a:rPr lang="cs-CZ" b="1" i="1" dirty="0" smtClean="0"/>
              <a:t>Racionální slovník </a:t>
            </a:r>
            <a:r>
              <a:rPr lang="cs-CZ" b="1" i="1" dirty="0"/>
              <a:t>věd, umění a </a:t>
            </a:r>
            <a:r>
              <a:rPr lang="cs-CZ" b="1" i="1" dirty="0" smtClean="0"/>
              <a:t>řemesel</a:t>
            </a:r>
          </a:p>
          <a:p>
            <a:pPr>
              <a:defRPr/>
            </a:pPr>
            <a:r>
              <a:rPr lang="cs-CZ" b="1" dirty="0" smtClean="0"/>
              <a:t>Vyšla v letech 1751-1772 ve 28 svazcích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18686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143000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Jean-Jacques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Rousseau (1712-1778)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b="1" dirty="0"/>
              <a:t>Podstatou jeho učení bylo, že lidé se rodí dobří a kazí se teprve vinou </a:t>
            </a:r>
            <a:r>
              <a:rPr lang="cs-CZ" b="1" dirty="0" smtClean="0"/>
              <a:t>společnosti</a:t>
            </a:r>
          </a:p>
          <a:p>
            <a:pPr>
              <a:defRPr/>
            </a:pPr>
            <a:r>
              <a:rPr lang="cs-CZ" b="1" dirty="0" smtClean="0"/>
              <a:t>Výchovný román </a:t>
            </a:r>
            <a:r>
              <a:rPr lang="cs-CZ" b="1" i="1" dirty="0"/>
              <a:t>Emil aneb o </a:t>
            </a:r>
            <a:r>
              <a:rPr lang="cs-CZ" b="1" i="1" dirty="0" smtClean="0"/>
              <a:t>výchově</a:t>
            </a:r>
          </a:p>
          <a:p>
            <a:pPr>
              <a:defRPr/>
            </a:pPr>
            <a:r>
              <a:rPr lang="cs-CZ" b="1" dirty="0" smtClean="0"/>
              <a:t>Ovlivnil myšlenky Velké francouzské revoluce</a:t>
            </a:r>
          </a:p>
          <a:p>
            <a:pPr>
              <a:defRPr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53058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velcí osvícenci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Voltaire</a:t>
            </a:r>
            <a:r>
              <a:rPr lang="cs-CZ" b="1" dirty="0" smtClean="0"/>
              <a:t> 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Montesqieu</a:t>
            </a:r>
            <a:r>
              <a:rPr lang="cs-CZ" b="1" dirty="0" smtClean="0"/>
              <a:t>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Mary </a:t>
            </a:r>
            <a:r>
              <a:rPr lang="cs-CZ" b="1" dirty="0" err="1" smtClean="0">
                <a:solidFill>
                  <a:srgbClr val="FF0000"/>
                </a:solidFill>
              </a:rPr>
              <a:t>Wollstonecraft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/>
              <a:t>( první řešila rovnost mezi pohlavími), 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Imanuel</a:t>
            </a:r>
            <a:r>
              <a:rPr lang="cs-CZ" b="1" dirty="0" smtClean="0">
                <a:solidFill>
                  <a:srgbClr val="FF0000"/>
                </a:solidFill>
              </a:rPr>
              <a:t> Kant 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1183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Osvícenský absolutismus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Pro </a:t>
            </a:r>
            <a:r>
              <a:rPr lang="cs-CZ" b="1" dirty="0"/>
              <a:t>formu vlády, která se častěji objevovala v 18. </a:t>
            </a:r>
            <a:r>
              <a:rPr lang="cs-CZ" b="1" dirty="0" smtClean="0"/>
              <a:t>století</a:t>
            </a:r>
          </a:p>
          <a:p>
            <a:r>
              <a:rPr lang="cs-CZ" b="1" dirty="0"/>
              <a:t>Absolutní monarcha prosazoval ve své zemi svou autoritou politické a společenské reformy (</a:t>
            </a:r>
            <a:r>
              <a:rPr lang="cs-CZ" b="1" i="1" dirty="0"/>
              <a:t>„</a:t>
            </a:r>
            <a:r>
              <a:rPr lang="cs-CZ" b="1" i="1" dirty="0" smtClean="0"/>
              <a:t>revoluce </a:t>
            </a:r>
            <a:r>
              <a:rPr lang="cs-CZ" b="1" i="1" dirty="0"/>
              <a:t>shora</a:t>
            </a:r>
            <a:r>
              <a:rPr lang="cs-CZ" b="1" i="1" dirty="0" smtClean="0"/>
              <a:t>“</a:t>
            </a:r>
            <a:r>
              <a:rPr lang="cs-CZ" b="1" dirty="0" smtClean="0"/>
              <a:t>)</a:t>
            </a:r>
          </a:p>
          <a:p>
            <a:r>
              <a:rPr lang="cs-CZ" b="1" dirty="0" smtClean="0"/>
              <a:t>Hlavně v Rakousku, Prusku</a:t>
            </a:r>
            <a:r>
              <a:rPr lang="cs-CZ" b="1" smtClean="0"/>
              <a:t>, Rusku ….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9536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Jaký je rozdíl mezi absolutismem a osvícenským absolutismem?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Z čeho čerpalo osvícenství?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Čím přispěl k rozvoji lidského poznání Denis Diderot?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Která jsou nezcizitelná lidská práva?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Ve kterých zemích panovníci vládli podle zásad osvícenského </a:t>
            </a:r>
            <a:r>
              <a:rPr lang="cs-CZ" b="1" smtClean="0"/>
              <a:t>absolutismu?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4075429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766</TotalTime>
  <Words>343</Words>
  <Application>Microsoft Office PowerPoint</Application>
  <PresentationFormat>Předvádění na obrazovce (4:3)</PresentationFormat>
  <Paragraphs>55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Anotace</vt:lpstr>
      <vt:lpstr>Prezentace aplikace PowerPoint</vt:lpstr>
      <vt:lpstr>Osvícenství</vt:lpstr>
      <vt:lpstr>Zdroje osvícenství</vt:lpstr>
      <vt:lpstr>John Locke (1632-1704)</vt:lpstr>
      <vt:lpstr>Denis Diderot (1713-1784)</vt:lpstr>
      <vt:lpstr>Jean-Jacques Rousseau (1712-1778)</vt:lpstr>
      <vt:lpstr>Další velcí osvícenci</vt:lpstr>
      <vt:lpstr>Osvícenský absolutismus</vt:lpstr>
      <vt:lpstr>Otázky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Míra</cp:lastModifiedBy>
  <cp:revision>39</cp:revision>
  <dcterms:created xsi:type="dcterms:W3CDTF">2011-11-09T14:01:04Z</dcterms:created>
  <dcterms:modified xsi:type="dcterms:W3CDTF">2012-03-07T11:18:49Z</dcterms:modified>
</cp:coreProperties>
</file>