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56" r:id="rId4"/>
    <p:sldId id="257" r:id="rId5"/>
    <p:sldId id="258" r:id="rId6"/>
    <p:sldId id="260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2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A13A6-8C8C-47B0-A1BD-FB589002E60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9752A-6F09-4B86-BFCC-12867C6B3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831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A13A6-8C8C-47B0-A1BD-FB589002E60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9752A-6F09-4B86-BFCC-12867C6B3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561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A13A6-8C8C-47B0-A1BD-FB589002E60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9752A-6F09-4B86-BFCC-12867C6B3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712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A13A6-8C8C-47B0-A1BD-FB589002E60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9752A-6F09-4B86-BFCC-12867C6B3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704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A13A6-8C8C-47B0-A1BD-FB589002E60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9752A-6F09-4B86-BFCC-12867C6B3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670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A13A6-8C8C-47B0-A1BD-FB589002E60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9752A-6F09-4B86-BFCC-12867C6B3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648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A13A6-8C8C-47B0-A1BD-FB589002E60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9752A-6F09-4B86-BFCC-12867C6B3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882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A13A6-8C8C-47B0-A1BD-FB589002E60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9752A-6F09-4B86-BFCC-12867C6B3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378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A13A6-8C8C-47B0-A1BD-FB589002E60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9752A-6F09-4B86-BFCC-12867C6B3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0386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A13A6-8C8C-47B0-A1BD-FB589002E60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9752A-6F09-4B86-BFCC-12867C6B3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22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A13A6-8C8C-47B0-A1BD-FB589002E60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79752A-6F09-4B86-BFCC-12867C6B3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768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9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EA13A6-8C8C-47B0-A1BD-FB589002E60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79752A-6F09-4B86-BFCC-12867C6B33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152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a/Touchpad_-_Trackpoint.jpg" TargetMode="External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uchpad_-_Trackpoint.jpg" TargetMode="External"/><Relationship Id="rId2" Type="http://schemas.openxmlformats.org/officeDocument/2006/relationships/hyperlink" Target="http://upload.wikimedia.org/wikipedia/commons/e/e3/Scanner.view.750pix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63" y="116632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3116270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VY_32_INOVACE_02_INFORMATIKA_VSTUPNÍ A VÝSTUPNÍ ZAŘÍZENÍ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8907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713" y="116632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7243903"/>
              </p:ext>
            </p:extLst>
          </p:nvPr>
        </p:nvGraphicFramePr>
        <p:xfrm>
          <a:off x="395288" y="1196975"/>
          <a:ext cx="8435975" cy="5008565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je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seznámit žáky se vstupními a výstupními zařízeními počítačů.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OČEKÁVANÝ VÝSTUP: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vyjmenuje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 pozná vstupní a výstupní zařízení PC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myš, klávesnice, scanner, mikrofon, webkamera, projektor, tiskárna, monitor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 – 12 let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8685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VSTUPNÍ ZAŘÍZENÍ PC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1" indent="-342900">
              <a:buFont typeface="Arial" pitchFamily="34" charset="0"/>
              <a:buChar char="•"/>
            </a:pPr>
            <a:r>
              <a:rPr lang="cs-CZ" b="1" dirty="0" smtClean="0"/>
              <a:t>zařízení, prostřednictvím kterých počítači zadáváme nějaké informace. </a:t>
            </a:r>
          </a:p>
          <a:p>
            <a:pPr marL="0" lvl="1" indent="0">
              <a:buNone/>
            </a:pPr>
            <a:endParaRPr lang="cs-CZ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b="1" dirty="0" smtClean="0"/>
              <a:t>i</a:t>
            </a:r>
            <a:r>
              <a:rPr lang="cs-CZ" b="1" dirty="0" smtClean="0"/>
              <a:t>nformace a data do počítače </a:t>
            </a:r>
            <a:r>
              <a:rPr lang="cs-CZ" b="1" dirty="0" smtClean="0">
                <a:solidFill>
                  <a:srgbClr val="FF0000"/>
                </a:solidFill>
              </a:rPr>
              <a:t>VSTUPUJÍ.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zak.TERMINAL01\AppData\Local\Microsoft\Windows\Temporary Internet Files\Content.IE5\MO31RRLY\MC9004415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4545261"/>
            <a:ext cx="1866900" cy="106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ak.TERMINAL01\AppData\Local\Microsoft\Windows\Temporary Internet Files\Content.IE5\MO31RRLY\MC90044133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0100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5796136" y="4653136"/>
            <a:ext cx="1008112" cy="95257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0556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VÝSTUPNÍ ZAŘÍZENÍ PC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1" indent="-342900">
              <a:buFont typeface="Arial" pitchFamily="34" charset="0"/>
              <a:buChar char="•"/>
            </a:pPr>
            <a:r>
              <a:rPr lang="cs-CZ" b="1" dirty="0" smtClean="0"/>
              <a:t>zařízení, prostřednictvím kterých počítač nějaké informace sděluje nám. </a:t>
            </a:r>
          </a:p>
          <a:p>
            <a:pPr marL="0" lvl="1" indent="0">
              <a:buNone/>
            </a:pPr>
            <a:endParaRPr lang="cs-CZ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b="1" dirty="0" smtClean="0"/>
              <a:t>Informace a data z počítače </a:t>
            </a:r>
            <a:r>
              <a:rPr lang="cs-CZ" b="1" dirty="0" smtClean="0">
                <a:solidFill>
                  <a:srgbClr val="FF0000"/>
                </a:solidFill>
              </a:rPr>
              <a:t>VYSTUPUJÍ.</a:t>
            </a:r>
          </a:p>
          <a:p>
            <a:pPr marL="0" lvl="1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zak.TERMINAL01\AppData\Local\Microsoft\Windows\Temporary Internet Files\Content.IE5\LKCEDKW2\MM90016311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77072"/>
            <a:ext cx="2160240" cy="1885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H="1">
            <a:off x="5508104" y="5020034"/>
            <a:ext cx="720080" cy="56920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9840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1824" y="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VSTUPNÍ ZAŘÍZENÍ PC</a:t>
            </a:r>
            <a:endParaRPr lang="cs-CZ" dirty="0"/>
          </a:p>
        </p:txBody>
      </p:sp>
      <p:pic>
        <p:nvPicPr>
          <p:cNvPr id="3078" name="Picture 6" descr="C:\Users\zak.TERMINAL01\AppData\Local\Microsoft\Windows\Temporary Internet Files\Content.IE5\561O7WKC\MP9004088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067743"/>
            <a:ext cx="2996952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upload.wikimedia.org/wikipedia/commons/e/e3/Scanner.view.750pi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3728" y="3330821"/>
            <a:ext cx="3024336" cy="3616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zak.TERMINAL01\AppData\Local\Microsoft\Windows\Temporary Internet Files\Content.IE5\E8U6FCD7\MP9004018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3728" y="744603"/>
            <a:ext cx="3313976" cy="2208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zak.TERMINAL01\AppData\Local\Microsoft\Windows\Temporary Internet Files\Content.IE5\561O7WKC\MP9004330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96"/>
            <a:ext cx="1872208" cy="2873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zak.TERMINAL01\AppData\Local\Microsoft\Windows\Temporary Internet Files\Content.IE5\MO31RRLY\MP9004386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776" y="3717402"/>
            <a:ext cx="2017712" cy="3097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Zaoblený obdélník 19"/>
          <p:cNvSpPr/>
          <p:nvPr/>
        </p:nvSpPr>
        <p:spPr>
          <a:xfrm>
            <a:off x="1332384" y="822246"/>
            <a:ext cx="1872208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myš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419872" y="4742804"/>
            <a:ext cx="1872208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webkamera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374612" y="2557013"/>
            <a:ext cx="1872208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klávesnice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141156" y="4272607"/>
            <a:ext cx="1872208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scanner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282502" y="5805264"/>
            <a:ext cx="1872208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mikrofon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3158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0" grpId="0" animBg="1"/>
      <p:bldP spid="21" grpId="0" animBg="1"/>
      <p:bldP spid="22" grpId="0" animBg="1"/>
      <p:bldP spid="23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/>
          <a:lstStyle/>
          <a:p>
            <a:r>
              <a:rPr lang="cs-CZ" b="1" dirty="0" smtClean="0"/>
              <a:t>VÝSTUPNÍ ZAŘÍZEN</a:t>
            </a:r>
            <a:r>
              <a:rPr lang="cs-CZ" dirty="0" smtClean="0"/>
              <a:t>Í</a:t>
            </a:r>
            <a:endParaRPr lang="cs-CZ" dirty="0"/>
          </a:p>
        </p:txBody>
      </p:sp>
      <p:pic>
        <p:nvPicPr>
          <p:cNvPr id="4098" name="Picture 2" descr="C:\Users\zak.TERMINAL01\AppData\Local\Microsoft\Windows\Temporary Internet Files\Content.IE5\MO31RRLY\MP9004330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04" y="980728"/>
            <a:ext cx="2136648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ak.TERMINAL01\AppData\Local\Microsoft\Windows\Temporary Internet Files\Content.IE5\561O7WKC\MP9004021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015132"/>
            <a:ext cx="3688182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ak.TERMINAL01\AppData\Local\Microsoft\Windows\Temporary Internet Files\Content.IE5\LKCEDKW2\MC9003568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581128"/>
            <a:ext cx="2814964" cy="160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5964611" y="3573016"/>
            <a:ext cx="1872208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tiskárna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899592" y="3750679"/>
            <a:ext cx="1872208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monitor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005677" y="5877272"/>
            <a:ext cx="1872208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projektor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8597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Kam bys zařadil další neuvedená zařízení?</a:t>
            </a:r>
            <a:endParaRPr lang="cs-CZ" sz="36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2656869"/>
              </p:ext>
            </p:extLst>
          </p:nvPr>
        </p:nvGraphicFramePr>
        <p:xfrm>
          <a:off x="1403648" y="980728"/>
          <a:ext cx="6096000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VSTUPNÍ ZAŘÍZENÍ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VÝSTUPNÍ ZAŘÍZENÍ</a:t>
                      </a:r>
                      <a:endParaRPr lang="cs-CZ" dirty="0"/>
                    </a:p>
                  </a:txBody>
                  <a:tcPr/>
                </a:tc>
              </a:tr>
              <a:tr h="25145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 descr="C:\Users\zak.TERMINAL01\AppData\Local\Microsoft\Windows\Temporary Internet Files\Content.IE5\E8U6FCD7\MC9002303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68541"/>
            <a:ext cx="2048427" cy="2300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Touchpad - Trackpoint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6137" y="4149080"/>
            <a:ext cx="2947467" cy="2540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zak.TERMINAL01\AppData\Local\Microsoft\Windows\Temporary Internet Files\Content.IE5\MO31RRLY\MP90040214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3994"/>
            <a:ext cx="2992975" cy="3009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5950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639 0.00231 C 0.13299 0.00231 0.13976 0.00231 0.14636 0.00231 L 0.36372 0.05717 C 0.2934 0.06551 0.22309 0.07546 0.15261 0.08217 C 0.15261 0.08217 0.14306 0.06759 0.13889 0.06389 C 0.12205 0.04884 0.10781 0.03032 0.09011 0.01736 C 0.08889 0.01504 0.08802 0.0125 0.08646 0.01065 C 0.08507 0.00903 0.08142 0.00717 0.08142 0.00717 C 0.01476 -0.09491 -0.05312 -0.19584 -0.11858 -0.29931 C -0.12344 -0.30695 -0.12066 -0.32662 -0.12483 -0.33611 C -0.12778 -0.34283 -0.13368 -0.35602 -0.13368 -0.35602 C -0.17621 -0.36111 -0.21892 -0.37871 -0.26111 -0.37107 C -0.27066 -0.36945 -0.26024 -0.34514 -0.26233 -0.33264 C -0.26319 -0.32732 -0.26979 -0.31945 -0.26979 -0.31945 C -0.27066 -0.31621 -0.27239 -0.30949 -0.27239 -0.30949 C -0.26319 -0.20162 -0.25469 -0.09375 -0.24479 0.01389 C -0.24444 0.0169 -0.23976 0.02245 -0.23854 0.02384 C -0.22917 0.03449 -0.21788 0.04583 -0.20729 0.05393 C -0.20243 0.05764 -0.19114 0.05903 -0.19114 0.05903 C -0.11476 0.07639 -0.01649 0.09606 0.06892 0.11736 C 0.08941 0.11666 0.13021 0.11551 0.13021 0.11551 C 0.17101 0.04051 0.21111 -0.03519 0.25261 -0.10949 C 0.26077 -0.12408 0.29479 -0.13935 0.30642 -0.14607 C 0.31181 -0.14931 0.31719 -0.15278 0.32257 -0.15602 C 0.32517 -0.15764 0.33021 -0.16111 0.33021 -0.16111 C 0.42014 -0.09121 0.51059 -0.02199 0.60017 0.04884 C 0.60955 0.05625 0.59861 0.07129 0.59271 0.07384 C 0.5875 0.08079 0.58038 0.08588 0.57396 0.09051 C 0.57118 0.09259 0.56511 0.0956 0.56511 0.0956 C 0.52136 0.09444 0.47761 0.09583 0.43386 0.09236 C 0.43177 0.09213 0.43646 0.08796 0.43767 0.08565 C 0.43941 0.08241 0.44115 0.07916 0.44271 0.07569 C 0.4474 0.06504 0.44827 0.05463 0.45642 0.04722 C 0.45729 0.04491 0.45781 0.04259 0.45886 0.04051 C 0.45955 0.03912 0.46146 0.03727 0.46146 0.03727 C 0.49254 0.00092 0.52413 -0.03472 0.55521 -0.07107 C 0.56476 -0.08241 0.57101 -0.09746 0.58142 -0.10764 C 0.58507 -0.11759 0.58924 -0.12616 0.59271 -0.13611 C 0.59375 -0.13935 0.59514 -0.14607 0.59514 -0.14607 L 0.55261 -0.25602 L -0.01858 -0.40602 " pathEditMode="relative" ptsTypes="fAffffffffffffffffffffffffffffffffffffAAA">
                                      <p:cBhvr>
                                        <p:cTn id="6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232 0.04467 L -0.25104 -0.07871 C -0.29149 -0.0625 -0.33212 -0.04769 -0.37222 -0.03033 C -0.3743 -0.0294 -0.3809 -0.01945 -0.38611 -0.0169 C -0.40486 -0.00787 -0.38194 -0.01806 -0.39722 -0.01204 C -0.39844 -0.01158 -0.40104 -0.01019 -0.40104 -0.01019 C -0.5401 -0.13773 -0.54514 -0.06713 -0.51476 -0.14537 C -0.51371 -0.15255 -0.51198 -0.15926 -0.50851 -0.16528 C -0.50712 -0.16783 -0.50347 -0.17199 -0.50347 -0.17199 C -0.36007 -0.17871 -0.29635 -0.18195 -0.17864 -0.17871 C -0.17482 -0.17801 -0.17101 -0.17732 -0.16753 -0.17685 C -0.16337 -0.17616 -0.15486 -0.17523 -0.15486 -0.17523 L 0.14896 -0.23195 C 0.12847 -0.2919 0.11129 -0.35417 0.08768 -0.41204 C 0.08368 -0.42176 0.07431 -0.42523 0.06771 -0.43195 C 0.05434 -0.44514 0.04149 -0.45926 0.02778 -0.47199 C 0.00226 -0.49584 -0.0118 -0.50509 -0.04097 -0.52037 C -0.06666 -0.5338 -0.0434 -0.52315 -0.06857 -0.53866 C -0.07378 -0.5419 -0.08489 -0.54699 -0.08489 -0.54699 L -0.33732 -0.49352 L -0.39861 -0.40857 L -0.40607 -0.40371 " pathEditMode="relative" ptsTypes="AffffffffffAffffffAAAA">
                                      <p:cBhvr>
                                        <p:cTn id="10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04 -0.22037 C -0.05243 -0.2493 -0.05226 -0.23819 -0.05226 -0.2537 L -0.04601 -0.48889 C 0.05521 -0.43935 0.01945 -0.48657 0.03143 -0.43889 C 0.03212 -0.43148 0.03281 -0.42407 0.03524 -0.41713 C 0.03594 -0.41527 0.03698 -0.41389 0.03768 -0.41203 C 0.0382 -0.41041 0.03889 -0.40717 0.03889 -0.40717 C 0.05504 -0.45787 0.07865 -0.50509 0.08768 -0.55879 C 0.08941 -0.56898 0.08906 -0.57893 0.09149 -0.58889 C 0.09219 -0.59838 0.09219 -0.60416 0.09514 -0.61203 C 0.12014 -0.63148 0.14288 -0.65648 0.17014 -0.67037 C 0.18316 -0.67708 0.19913 -0.67268 0.21268 -0.66713 C 0.21615 -0.66574 0.21979 -0.66481 0.22274 -0.66203 C 0.2257 -0.65926 0.23143 -0.6537 0.23143 -0.6537 L 0.38403 -0.33217 L 0.4875 -0.39537 " pathEditMode="relative" ptsTypes="fAfffffffffffAAA">
                                      <p:cBhvr>
                                        <p:cTn id="14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http://upload.wikimedia.org/wikipedia/commons/e/e3/Scanner.view.750pix.jpg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http://cs.wikipedia.org/wiki/Soubor:Touchpad_-_Trackpoint.jpg</a:t>
            </a:r>
            <a:endParaRPr lang="cs-CZ" dirty="0" smtClean="0"/>
          </a:p>
          <a:p>
            <a:r>
              <a:rPr lang="cs-CZ" dirty="0" smtClean="0"/>
              <a:t>OBRÁZKY Z MS POWER 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0433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174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VSTUPNÍ ZAŘÍZENÍ PC</vt:lpstr>
      <vt:lpstr>VÝSTUPNÍ ZAŘÍZENÍ PC</vt:lpstr>
      <vt:lpstr>VSTUPNÍ ZAŘÍZENÍ PC</vt:lpstr>
      <vt:lpstr>VÝSTUPNÍ ZAŘÍZENÍ</vt:lpstr>
      <vt:lpstr>Kam bys zařadil další neuvedená zařízení?</vt:lpstr>
      <vt:lpstr>ZDROJE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VSTUPNÍ ZAŘÍZENÍ PC</dc:title>
  <dc:creator>zak</dc:creator>
  <cp:lastModifiedBy>zak</cp:lastModifiedBy>
  <cp:revision>10</cp:revision>
  <dcterms:created xsi:type="dcterms:W3CDTF">2013-01-21T12:23:51Z</dcterms:created>
  <dcterms:modified xsi:type="dcterms:W3CDTF">2013-01-21T13:08:18Z</dcterms:modified>
</cp:coreProperties>
</file>