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53F0A2-676A-4394-A2E2-7931361504B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298F0-686E-4319-8620-78EB10001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gif"/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png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png"/><Relationship Id="rId7" Type="http://schemas.openxmlformats.org/officeDocument/2006/relationships/image" Target="../media/image31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png"/><Relationship Id="rId7" Type="http://schemas.openxmlformats.org/officeDocument/2006/relationships/image" Target="../media/image39.jpeg"/><Relationship Id="rId12" Type="http://schemas.openxmlformats.org/officeDocument/2006/relationships/image" Target="../media/image44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png"/><Relationship Id="rId11" Type="http://schemas.openxmlformats.org/officeDocument/2006/relationships/image" Target="../media/image43.jpeg"/><Relationship Id="rId5" Type="http://schemas.openxmlformats.org/officeDocument/2006/relationships/image" Target="../media/image37.png"/><Relationship Id="rId10" Type="http://schemas.openxmlformats.org/officeDocument/2006/relationships/image" Target="../media/image42.jpeg"/><Relationship Id="rId4" Type="http://schemas.openxmlformats.org/officeDocument/2006/relationships/image" Target="../media/image36.png"/><Relationship Id="rId9" Type="http://schemas.openxmlformats.org/officeDocument/2006/relationships/image" Target="../media/image4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7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atramleko.cz/img/produkty/thumbs/tatra-maslo.jpg" TargetMode="External"/><Relationship Id="rId13" Type="http://schemas.openxmlformats.org/officeDocument/2006/relationships/hyperlink" Target="http://www.coop.cz/magazin/1_2006/img/jogurty_02.gif" TargetMode="External"/><Relationship Id="rId3" Type="http://schemas.openxmlformats.org/officeDocument/2006/relationships/hyperlink" Target="http://poradna.varimezdrave.cz/img/jablka-p.jpg" TargetMode="External"/><Relationship Id="rId7" Type="http://schemas.openxmlformats.org/officeDocument/2006/relationships/hyperlink" Target="http://media.novinky.cz/992/159927-top_foto1-1s38k.jpg" TargetMode="External"/><Relationship Id="rId12" Type="http://schemas.openxmlformats.org/officeDocument/2006/relationships/hyperlink" Target="http://static.prozeny.cz/images/stories/3-brezen/19/02_kunin2.jpg" TargetMode="External"/><Relationship Id="rId2" Type="http://schemas.openxmlformats.org/officeDocument/2006/relationships/hyperlink" Target="http://ekolist.cz/fotobanka/albums/userpics/10014/z_Banana.jpg" TargetMode="External"/><Relationship Id="rId16" Type="http://schemas.openxmlformats.org/officeDocument/2006/relationships/hyperlink" Target="http://www.arn.lv/xml/1237/big/123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brazky.cz/?step=20&amp;filter=1&amp;s=&amp;size=any&amp;sId=P8A3pdKvwI6lOG53s5h1&amp;orientation=&amp;q=%C4%8Dokol%C3%A1da" TargetMode="External"/><Relationship Id="rId11" Type="http://schemas.openxmlformats.org/officeDocument/2006/relationships/hyperlink" Target="http://obrazky.cz/?step=20&amp;filter=1&amp;s=&amp;size=any&amp;sId=P8A3pdKvCtN-OiWPJlfc&amp;orientation=&amp;q=MASO" TargetMode="External"/><Relationship Id="rId5" Type="http://schemas.openxmlformats.org/officeDocument/2006/relationships/hyperlink" Target="http://static.akcniceny.cz/foto/vyrobky/532000/531952.jpg" TargetMode="External"/><Relationship Id="rId15" Type="http://schemas.openxmlformats.org/officeDocument/2006/relationships/hyperlink" Target="http://www.vodakvam.cz/img/p/81-73-home.jpg" TargetMode="External"/><Relationship Id="rId10" Type="http://schemas.openxmlformats.org/officeDocument/2006/relationships/hyperlink" Target="http://foto.dama.cz/img/229/229165.jpg" TargetMode="External"/><Relationship Id="rId4" Type="http://schemas.openxmlformats.org/officeDocument/2006/relationships/hyperlink" Target="http://www.naturadk.cz/img/chleb01_t.jpg" TargetMode="External"/><Relationship Id="rId9" Type="http://schemas.openxmlformats.org/officeDocument/2006/relationships/hyperlink" Target="http://static.akcniceny.cz/foto/vyrobky/681750/681607.jpg" TargetMode="External"/><Relationship Id="rId14" Type="http://schemas.openxmlformats.org/officeDocument/2006/relationships/hyperlink" Target="http://www.coop.cz/magazin/2_2003/img/3mineralky.gif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elpex.cz/images/sklady/Zlate_Polomacene_horke-100g.jpeg" TargetMode="External"/><Relationship Id="rId13" Type="http://schemas.openxmlformats.org/officeDocument/2006/relationships/hyperlink" Target="http://www.oxalis.cz/fotocache/gallery/zeleny_caj.jpg" TargetMode="External"/><Relationship Id="rId3" Type="http://schemas.openxmlformats.org/officeDocument/2006/relationships/hyperlink" Target="http://www.visitceskebudejovice.cz/img/cb-pivo/pivo-5_sm.jpg" TargetMode="External"/><Relationship Id="rId7" Type="http://schemas.openxmlformats.org/officeDocument/2006/relationships/hyperlink" Target="http://petulina.euweb.cz/obrazky/12/tn_lentilky.jpg" TargetMode="External"/><Relationship Id="rId12" Type="http://schemas.openxmlformats.org/officeDocument/2006/relationships/hyperlink" Target="http://bigbloger.lidovky.cz/blog/6706/89638/housky_svetle.jpg" TargetMode="External"/><Relationship Id="rId2" Type="http://schemas.openxmlformats.org/officeDocument/2006/relationships/hyperlink" Target="http://www.astraoffice.cz/fotocache/mid/310019900.jpg" TargetMode="External"/><Relationship Id="rId16" Type="http://schemas.openxmlformats.org/officeDocument/2006/relationships/hyperlink" Target="http://static.akcniceny.cz/foto/vyrobky/534000/53392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evitalizace.euweb.cz/files/20050218-Kafe_soubory/image001.jpg" TargetMode="External"/><Relationship Id="rId11" Type="http://schemas.openxmlformats.org/officeDocument/2006/relationships/hyperlink" Target="http://static.akcniceny.cz/foto/vyrobky/392250/392208.jpg" TargetMode="External"/><Relationship Id="rId5" Type="http://schemas.openxmlformats.org/officeDocument/2006/relationships/hyperlink" Target="http://img.blesk.cz/img/1/gallery/1261139_kakao-piti-nipoj-cokolada-hrnek-snidane.jpg" TargetMode="External"/><Relationship Id="rId15" Type="http://schemas.openxmlformats.org/officeDocument/2006/relationships/hyperlink" Target="http://www.mamincinyrecepty.cz/photos/506_0.jpg" TargetMode="External"/><Relationship Id="rId10" Type="http://schemas.openxmlformats.org/officeDocument/2006/relationships/hyperlink" Target="http://obrazky.cz/?step=20&amp;filter=1&amp;s=&amp;size=any&amp;sId=P8A3pdKvAfTBSnscH_L7&amp;orientation=&amp;q=SAL%C3%81M" TargetMode="External"/><Relationship Id="rId4" Type="http://schemas.openxmlformats.org/officeDocument/2006/relationships/hyperlink" Target="http://www.vinnypavouk.cz/wp-content/uploads/2008/09/vino-hort-ryzlink-rynsky-2007.jpg" TargetMode="External"/><Relationship Id="rId9" Type="http://schemas.openxmlformats.org/officeDocument/2006/relationships/hyperlink" Target="http://static.akcniceny.cz/foto/vyrobky/388750/388541.jpg" TargetMode="External"/><Relationship Id="rId14" Type="http://schemas.openxmlformats.org/officeDocument/2006/relationships/hyperlink" Target="http://i.lidovky.cz/09/062/lngal/GLU2bb1b2_zvykacka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ladem.com/inshop/catalogue/products/thumbs/72008_skl400_thumb.jpg" TargetMode="External"/><Relationship Id="rId3" Type="http://schemas.openxmlformats.org/officeDocument/2006/relationships/hyperlink" Target="http://www.samoleceni.cz/image_pdk.php?pdk=4009041079071" TargetMode="External"/><Relationship Id="rId7" Type="http://schemas.openxmlformats.org/officeDocument/2006/relationships/hyperlink" Target="http://static.akcniceny.cz/foto/vyrobky/344750/344734.jpg" TargetMode="External"/><Relationship Id="rId2" Type="http://schemas.openxmlformats.org/officeDocument/2006/relationships/hyperlink" Target="http://www.astraoffice.cz/fotocache/mid/forest_fru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atramleko.cz/img/produkty/maslo.jpg" TargetMode="External"/><Relationship Id="rId5" Type="http://schemas.openxmlformats.org/officeDocument/2006/relationships/hyperlink" Target="http://www.malinova.cz/admin/pictures/0000000006tn.jpg" TargetMode="External"/><Relationship Id="rId4" Type="http://schemas.openxmlformats.org/officeDocument/2006/relationships/hyperlink" Target="http://img.mf.cz/975/304/2-kakao.jpg" TargetMode="External"/><Relationship Id="rId9" Type="http://schemas.openxmlformats.org/officeDocument/2006/relationships/hyperlink" Target="http://static.akcniceny.cz/foto/vyrobky/346750/34672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15 – </a:t>
                      </a:r>
                      <a:r>
                        <a:rPr lang="cs-CZ" dirty="0" err="1" smtClean="0"/>
                        <a:t>Im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Supermarkt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Supermarkt</a:t>
                      </a:r>
                      <a:r>
                        <a:rPr lang="cs-CZ" dirty="0" smtClean="0"/>
                        <a:t> - </a:t>
                      </a:r>
                      <a:r>
                        <a:rPr lang="cs-CZ" dirty="0" err="1" smtClean="0"/>
                        <a:t>Wortschatz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21. 03. </a:t>
                      </a:r>
                      <a:r>
                        <a:rPr lang="cs-CZ" smtClean="0"/>
                        <a:t>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88640"/>
            <a:ext cx="1080120" cy="1324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Slovní zásoba – potraviny</a:t>
            </a:r>
          </a:p>
          <a:p>
            <a:r>
              <a:rPr lang="cs-CZ" dirty="0" smtClean="0"/>
              <a:t>Komunikativní dovednosti –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IM SUPERMARKT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err="1" smtClean="0"/>
              <a:t>Bananen</a:t>
            </a:r>
            <a:r>
              <a:rPr lang="de-DE" dirty="0" smtClean="0"/>
              <a:t>	                    	</a:t>
            </a:r>
            <a:endParaRPr lang="cs-CZ" dirty="0" smtClean="0"/>
          </a:p>
          <a:p>
            <a:r>
              <a:rPr lang="de-DE" dirty="0" smtClean="0"/>
              <a:t>Äpfel</a:t>
            </a:r>
          </a:p>
          <a:p>
            <a:r>
              <a:rPr lang="de-DE" dirty="0" smtClean="0"/>
              <a:t>Brot</a:t>
            </a:r>
          </a:p>
          <a:p>
            <a:r>
              <a:rPr lang="de-DE" dirty="0" smtClean="0"/>
              <a:t>Zucker</a:t>
            </a:r>
          </a:p>
          <a:p>
            <a:r>
              <a:rPr lang="de-DE" dirty="0" smtClean="0"/>
              <a:t>Schokolade</a:t>
            </a:r>
          </a:p>
          <a:p>
            <a:r>
              <a:rPr lang="de-DE" dirty="0" smtClean="0"/>
              <a:t>Schokoriegel</a:t>
            </a:r>
          </a:p>
          <a:p>
            <a:r>
              <a:rPr lang="de-DE" dirty="0" smtClean="0"/>
              <a:t>Butter</a:t>
            </a:r>
          </a:p>
          <a:p>
            <a:r>
              <a:rPr lang="de-DE" dirty="0" smtClean="0"/>
              <a:t>Käse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556792"/>
            <a:ext cx="121920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268760"/>
            <a:ext cx="1219200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140968"/>
            <a:ext cx="1584176" cy="123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797152"/>
            <a:ext cx="936104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4581128"/>
            <a:ext cx="1303412" cy="130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 descr="http://www.naturadk.cz/img/chleb01_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1196752"/>
            <a:ext cx="1489821" cy="1080120"/>
          </a:xfrm>
          <a:prstGeom prst="rect">
            <a:avLst/>
          </a:prstGeom>
          <a:noFill/>
        </p:spPr>
      </p:pic>
      <p:pic>
        <p:nvPicPr>
          <p:cNvPr id="6150" name="Picture 6" descr="http://static.akcniceny.cz/foto/vyrobky/532000/53195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8" y="2852936"/>
            <a:ext cx="1026114" cy="1368152"/>
          </a:xfrm>
          <a:prstGeom prst="rect">
            <a:avLst/>
          </a:prstGeom>
          <a:noFill/>
        </p:spPr>
      </p:pic>
      <p:pic>
        <p:nvPicPr>
          <p:cNvPr id="18" name="Obrázek 17" descr="http://media.novinky.cz/992/159927-top_foto1-1s38k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3140968"/>
            <a:ext cx="1882389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de-DE" dirty="0" smtClean="0"/>
              <a:t>Milch</a:t>
            </a:r>
          </a:p>
          <a:p>
            <a:r>
              <a:rPr lang="de-DE" dirty="0" smtClean="0"/>
              <a:t>Mehl </a:t>
            </a:r>
          </a:p>
          <a:p>
            <a:r>
              <a:rPr lang="de-DE" dirty="0" smtClean="0"/>
              <a:t>Fleisch</a:t>
            </a:r>
          </a:p>
          <a:p>
            <a:r>
              <a:rPr lang="de-DE" dirty="0" smtClean="0"/>
              <a:t>Sahne</a:t>
            </a:r>
          </a:p>
          <a:p>
            <a:r>
              <a:rPr lang="de-DE" dirty="0" smtClean="0"/>
              <a:t>Jogurt</a:t>
            </a:r>
          </a:p>
          <a:p>
            <a:r>
              <a:rPr lang="de-DE" dirty="0" smtClean="0"/>
              <a:t>Limo</a:t>
            </a:r>
          </a:p>
          <a:p>
            <a:r>
              <a:rPr lang="de-DE" dirty="0" smtClean="0"/>
              <a:t>Saft</a:t>
            </a:r>
          </a:p>
          <a:p>
            <a:r>
              <a:rPr lang="de-DE" dirty="0" smtClean="0"/>
              <a:t>Cola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764704"/>
            <a:ext cx="20955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356992"/>
            <a:ext cx="792088" cy="15598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420888"/>
            <a:ext cx="1152128" cy="1489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ttp://static.akcniceny.cz/foto/vyrobky/681750/681607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548680"/>
            <a:ext cx="1000125" cy="1604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http://foto.dama.cz/img/229/229165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1124744"/>
            <a:ext cx="1164431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 descr="http://static.prozeny.cz/images/stories/3-brezen/19/02_kunin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2636912"/>
            <a:ext cx="952500" cy="1428750"/>
          </a:xfrm>
          <a:prstGeom prst="rect">
            <a:avLst/>
          </a:prstGeom>
          <a:noFill/>
        </p:spPr>
      </p:pic>
      <p:pic>
        <p:nvPicPr>
          <p:cNvPr id="17" name="Obrázek 16" descr="http://www.coop.cz/magazin/1_2006/img/jogurty_02.gi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4293096"/>
            <a:ext cx="1770353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http://www.arn.lv/xml/1237/big/1237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04049" y="3933057"/>
            <a:ext cx="144016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Mineralwasser</a:t>
            </a:r>
          </a:p>
          <a:p>
            <a:r>
              <a:rPr lang="de-DE" dirty="0" smtClean="0"/>
              <a:t>Bier</a:t>
            </a:r>
          </a:p>
          <a:p>
            <a:r>
              <a:rPr lang="de-DE" dirty="0" smtClean="0"/>
              <a:t>Wein</a:t>
            </a:r>
          </a:p>
          <a:p>
            <a:r>
              <a:rPr lang="de-DE" dirty="0" smtClean="0"/>
              <a:t>Kakao</a:t>
            </a:r>
          </a:p>
          <a:p>
            <a:r>
              <a:rPr lang="de-DE" dirty="0" smtClean="0"/>
              <a:t>Kaffe</a:t>
            </a:r>
          </a:p>
          <a:p>
            <a:r>
              <a:rPr lang="de-DE" dirty="0" smtClean="0"/>
              <a:t>Bonbons</a:t>
            </a:r>
          </a:p>
          <a:p>
            <a:r>
              <a:rPr lang="de-DE" dirty="0" smtClean="0"/>
              <a:t>Kekse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789040"/>
            <a:ext cx="12192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http://www.astraoffice.cz/fotocache/mid/310019900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76672"/>
            <a:ext cx="1224136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ttp://www.visitceskebudejovice.cz/img/cb-pivo/pivo-5_sm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132856"/>
            <a:ext cx="100811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ttp://www.vinnypavouk.cz/wp-content/uploads/2008/09/vino-hort-ryzlink-rynsky-2007.jpg"/>
          <p:cNvPicPr/>
          <p:nvPr/>
        </p:nvPicPr>
        <p:blipFill>
          <a:blip r:embed="rId5" cstate="print"/>
          <a:srcRect b="5929"/>
          <a:stretch>
            <a:fillRect/>
          </a:stretch>
        </p:blipFill>
        <p:spPr bwMode="auto">
          <a:xfrm>
            <a:off x="2843808" y="2276872"/>
            <a:ext cx="1372721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http://img.blesk.cz/img/1/gallery/1261139_kakao-piti-nipoj-cokolada-hrnek-snidane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332656"/>
            <a:ext cx="1296144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http://petulina.euweb.cz/obrazky/12/tn_lentilk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4725144"/>
            <a:ext cx="1333500" cy="952500"/>
          </a:xfrm>
          <a:prstGeom prst="rect">
            <a:avLst/>
          </a:prstGeom>
          <a:noFill/>
        </p:spPr>
      </p:pic>
      <p:pic>
        <p:nvPicPr>
          <p:cNvPr id="17" name="Obrázek 16" descr="http://www.helpex.cz/images/sklady/Zlate_Polomacene_horke-100g.jpeg"/>
          <p:cNvPicPr/>
          <p:nvPr/>
        </p:nvPicPr>
        <p:blipFill>
          <a:blip r:embed="rId8" cstate="print"/>
          <a:srcRect t="6615" r="13750" b="9339"/>
          <a:stretch>
            <a:fillRect/>
          </a:stretch>
        </p:blipFill>
        <p:spPr bwMode="auto">
          <a:xfrm>
            <a:off x="3419872" y="4725144"/>
            <a:ext cx="1840839" cy="11525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de-DE" dirty="0" smtClean="0"/>
              <a:t>Schinken</a:t>
            </a:r>
          </a:p>
          <a:p>
            <a:r>
              <a:rPr lang="de-DE" dirty="0" smtClean="0"/>
              <a:t>Wurst</a:t>
            </a:r>
          </a:p>
          <a:p>
            <a:r>
              <a:rPr lang="de-DE" dirty="0" smtClean="0"/>
              <a:t>Hähnchen</a:t>
            </a:r>
          </a:p>
          <a:p>
            <a:r>
              <a:rPr lang="de-DE" dirty="0" smtClean="0"/>
              <a:t>Brötchen</a:t>
            </a:r>
          </a:p>
          <a:p>
            <a:r>
              <a:rPr lang="de-DE" dirty="0" smtClean="0"/>
              <a:t>Tee</a:t>
            </a:r>
          </a:p>
          <a:p>
            <a:r>
              <a:rPr lang="de-DE" dirty="0" smtClean="0"/>
              <a:t>Kaugummi</a:t>
            </a:r>
          </a:p>
          <a:p>
            <a:r>
              <a:rPr lang="de-DE" dirty="0" smtClean="0"/>
              <a:t>Kuchen</a:t>
            </a:r>
          </a:p>
          <a:p>
            <a:r>
              <a:rPr lang="de-DE" dirty="0" smtClean="0"/>
              <a:t>Würstchen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908720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420888"/>
            <a:ext cx="159887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3356992"/>
            <a:ext cx="12192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4437112"/>
            <a:ext cx="12192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ttp://static.akcniceny.cz/foto/vyrobky/388750/388541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476672"/>
            <a:ext cx="2276475" cy="124230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 descr="http://www.oxalis.cz/fotocache/gallery/zeleny_caj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933056"/>
            <a:ext cx="1257300" cy="1884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http://i.lidovky.cz/09/062/lngal/GLU2bb1b2_zvykacka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2780928"/>
            <a:ext cx="1409031" cy="91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http://static.akcniceny.cz/foto/vyrobky/534000/533924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0" y="4941168"/>
            <a:ext cx="1656184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717032"/>
            <a:ext cx="81915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de-DE" sz="3600" dirty="0" smtClean="0"/>
              <a:t>Mutti und Karoline gehen einkaufen. Sie sind im Supermarkt.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smtClean="0"/>
              <a:t>Tochter: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3826768" cy="3990429"/>
          </a:xfrm>
        </p:spPr>
        <p:txBody>
          <a:bodyPr>
            <a:normAutofit lnSpcReduction="10000"/>
          </a:bodyPr>
          <a:lstStyle/>
          <a:p>
            <a:r>
              <a:rPr lang="de-DE" dirty="0" smtClean="0"/>
              <a:t>Was brauchen wir?</a:t>
            </a:r>
          </a:p>
          <a:p>
            <a:r>
              <a:rPr lang="de-DE" dirty="0" smtClean="0"/>
              <a:t>Hier sind </a:t>
            </a:r>
          </a:p>
          <a:p>
            <a:endParaRPr lang="de-DE" dirty="0"/>
          </a:p>
          <a:p>
            <a:pPr>
              <a:buNone/>
            </a:pPr>
            <a:endParaRPr lang="de-DE" dirty="0"/>
          </a:p>
          <a:p>
            <a:endParaRPr lang="de-DE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de-DE" dirty="0" smtClean="0"/>
              <a:t>Dort </a:t>
            </a:r>
            <a:r>
              <a:rPr lang="de-DE" dirty="0" smtClean="0"/>
              <a:t>links oben. Kaufen wir auch </a:t>
            </a:r>
            <a:r>
              <a:rPr lang="de-DE" dirty="0" err="1" smtClean="0"/>
              <a:t>Käse?</a:t>
            </a:r>
            <a:r>
              <a:rPr lang="de-DE" dirty="0" err="1" smtClean="0">
                <a:solidFill>
                  <a:schemeClr val="bg1"/>
                </a:solidFill>
              </a:rPr>
              <a:t>oben</a:t>
            </a:r>
            <a:endParaRPr lang="de-DE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de-DE" dirty="0" smtClean="0"/>
              <a:t>Mutter:                                           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772816"/>
            <a:ext cx="12192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 l="11812" r="35032" b="22001"/>
          <a:stretch>
            <a:fillRect/>
          </a:stretch>
        </p:blipFill>
        <p:spPr bwMode="auto">
          <a:xfrm>
            <a:off x="7164288" y="2636912"/>
            <a:ext cx="89733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2996952"/>
            <a:ext cx="12192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Zástupný symbol pro obsah 19"/>
          <p:cNvSpPr>
            <a:spLocks noGrp="1"/>
          </p:cNvSpPr>
          <p:nvPr>
            <p:ph sz="quarter" idx="4"/>
          </p:nvPr>
        </p:nvSpPr>
        <p:spPr>
          <a:xfrm>
            <a:off x="4572000" y="2204864"/>
            <a:ext cx="4041775" cy="3951288"/>
          </a:xfrm>
        </p:spPr>
        <p:txBody>
          <a:bodyPr/>
          <a:lstStyle/>
          <a:p>
            <a:endParaRPr lang="de-DE" dirty="0" smtClean="0"/>
          </a:p>
          <a:p>
            <a:endParaRPr lang="de-DE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de-DE" dirty="0"/>
          </a:p>
          <a:p>
            <a:r>
              <a:rPr lang="de-DE" dirty="0" smtClean="0"/>
              <a:t>Das brauchen wir auch. Wo ist Jogurt?</a:t>
            </a:r>
          </a:p>
          <a:p>
            <a:r>
              <a:rPr lang="de-DE" dirty="0" smtClean="0"/>
              <a:t>Ja, Käse, Milch und Eis.</a:t>
            </a:r>
          </a:p>
          <a:p>
            <a:pPr>
              <a:buNone/>
            </a:pPr>
            <a:endParaRPr lang="de-DE" dirty="0" smtClean="0"/>
          </a:p>
          <a:p>
            <a:endParaRPr lang="cs-CZ" dirty="0"/>
          </a:p>
        </p:txBody>
      </p:sp>
      <p:pic>
        <p:nvPicPr>
          <p:cNvPr id="5144" name="Picture 2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2132856"/>
            <a:ext cx="1152525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http://www.astraoffice.cz/fotocache/mid/forest_fruit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2564904"/>
            <a:ext cx="112395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http://www.samoleceni.cz/image_pdk.php?pdk=4009041079071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3068960"/>
            <a:ext cx="1428750" cy="14287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Obrázek 22" descr="http://img.mf.cz/975/304/2-kakao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3728" y="3645024"/>
            <a:ext cx="885825" cy="1411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 descr="http://static.akcniceny.cz/foto/vyrobky/344750/344734.jpg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5661248"/>
            <a:ext cx="1224136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 descr="http://www.skladem.com/inshop/catalogue/products/thumbs/72008_skl400_thumb.jpg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40152" y="5833914"/>
            <a:ext cx="1080120" cy="1024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28" descr="http://static.akcniceny.cz/foto/vyrobky/346750/346729.jpg"/>
          <p:cNvPicPr/>
          <p:nvPr/>
        </p:nvPicPr>
        <p:blipFill>
          <a:blip r:embed="rId12" cstate="print"/>
          <a:srcRect l="3759" t="12667" r="4887" b="5000"/>
          <a:stretch>
            <a:fillRect/>
          </a:stretch>
        </p:blipFill>
        <p:spPr bwMode="auto">
          <a:xfrm>
            <a:off x="7429500" y="5115278"/>
            <a:ext cx="1246956" cy="13380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Marie\Local Settings\Temporary Internet Files\Content.IE5\VYSACBBG\MC900334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204864"/>
            <a:ext cx="2736304" cy="346319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An der Kasse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smtClean="0"/>
              <a:t>Verkäuferin: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    </a:t>
            </a:r>
            <a:r>
              <a:rPr lang="de-DE" dirty="0" smtClean="0"/>
              <a:t>Ist das alles?</a:t>
            </a:r>
          </a:p>
          <a:p>
            <a:endParaRPr lang="de-DE" dirty="0"/>
          </a:p>
          <a:p>
            <a:endParaRPr lang="de-DE" dirty="0" smtClean="0"/>
          </a:p>
          <a:p>
            <a:endParaRPr lang="de-DE" dirty="0"/>
          </a:p>
          <a:p>
            <a:pPr>
              <a:buNone/>
            </a:pPr>
            <a:r>
              <a:rPr lang="cs-CZ" dirty="0" smtClean="0"/>
              <a:t>                                      </a:t>
            </a:r>
            <a:r>
              <a:rPr lang="de-DE" dirty="0" smtClean="0"/>
              <a:t>50 Euro.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de-DE" dirty="0" smtClean="0"/>
              <a:t>Mutti,  bitte, noch Kaugummis und Schokoriegel.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de-DE" dirty="0" smtClean="0"/>
              <a:t>Na gut! Was macht das zusammen?</a:t>
            </a:r>
            <a:endParaRPr lang="cs-CZ" dirty="0"/>
          </a:p>
        </p:txBody>
      </p:sp>
      <p:pic>
        <p:nvPicPr>
          <p:cNvPr id="6165" name="Picture 21" descr="C:\Documents and Settings\Marie\Local Settings\Temporary Internet Files\Content.IE5\9GQTM8JZ\MC9003316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725144"/>
            <a:ext cx="1569267" cy="1788059"/>
          </a:xfrm>
          <a:prstGeom prst="rect">
            <a:avLst/>
          </a:prstGeom>
          <a:noFill/>
        </p:spPr>
      </p:pic>
      <p:pic>
        <p:nvPicPr>
          <p:cNvPr id="6167" name="Picture 23" descr="C:\Documents and Settings\Marie\Local Settings\Temporary Internet Files\Content.IE5\L8EK3UE1\MC900232599[1].wmf"/>
          <p:cNvPicPr>
            <a:picLocks noChangeAspect="1" noChangeArrowheads="1"/>
          </p:cNvPicPr>
          <p:nvPr/>
        </p:nvPicPr>
        <p:blipFill>
          <a:blip r:embed="rId4" cstate="print"/>
          <a:srcRect b="38129"/>
          <a:stretch>
            <a:fillRect/>
          </a:stretch>
        </p:blipFill>
        <p:spPr bwMode="auto">
          <a:xfrm>
            <a:off x="6084168" y="2924944"/>
            <a:ext cx="1320297" cy="11258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u="sng" dirty="0" smtClean="0">
                <a:hlinkClick r:id="rId2"/>
              </a:rPr>
              <a:t>http://ekolist.cz/fotobanka/albums/userpics/10014/z_Banana.jpg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http://poradna.</a:t>
            </a:r>
            <a:r>
              <a:rPr lang="cs-CZ" u="sng" dirty="0" err="1" smtClean="0">
                <a:hlinkClick r:id="rId3"/>
              </a:rPr>
              <a:t>varimezdrave.cz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img</a:t>
            </a:r>
            <a:r>
              <a:rPr lang="cs-CZ" u="sng" dirty="0" smtClean="0">
                <a:hlinkClick r:id="rId3"/>
              </a:rPr>
              <a:t>/jablka-</a:t>
            </a:r>
            <a:r>
              <a:rPr lang="cs-CZ" u="sng" dirty="0" err="1" smtClean="0">
                <a:hlinkClick r:id="rId3"/>
              </a:rPr>
              <a:t>p.jpg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naturadk.cz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img</a:t>
            </a:r>
            <a:r>
              <a:rPr lang="cs-CZ" u="sng" dirty="0" smtClean="0">
                <a:hlinkClick r:id="rId4"/>
              </a:rPr>
              <a:t>/chleb01_</a:t>
            </a:r>
            <a:r>
              <a:rPr lang="cs-CZ" u="sng" dirty="0" err="1" smtClean="0">
                <a:hlinkClick r:id="rId4"/>
              </a:rPr>
              <a:t>t.jpg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http://static.</a:t>
            </a:r>
            <a:r>
              <a:rPr lang="cs-CZ" u="sng" dirty="0" err="1" smtClean="0">
                <a:hlinkClick r:id="rId5"/>
              </a:rPr>
              <a:t>akcniceny.cz</a:t>
            </a:r>
            <a:r>
              <a:rPr lang="cs-CZ" u="sng" dirty="0" smtClean="0">
                <a:hlinkClick r:id="rId5"/>
              </a:rPr>
              <a:t>/foto/</a:t>
            </a:r>
            <a:r>
              <a:rPr lang="cs-CZ" u="sng" dirty="0" err="1" smtClean="0">
                <a:hlinkClick r:id="rId5"/>
              </a:rPr>
              <a:t>vyrobky</a:t>
            </a:r>
            <a:r>
              <a:rPr lang="cs-CZ" u="sng" dirty="0" smtClean="0">
                <a:hlinkClick r:id="rId5"/>
              </a:rPr>
              <a:t>/532000/531952.jpg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http://obrazky.cz/?step=20&amp;filter=1&amp;s=&amp;size=any&amp;sId=P8A3pdKvwI6lOG53s5h1&amp;orientation=&amp;q=%C4%8Dokol%C3%A1da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http://media.novinky.</a:t>
            </a:r>
            <a:r>
              <a:rPr lang="cs-CZ" u="sng" dirty="0" err="1" smtClean="0">
                <a:hlinkClick r:id="rId7"/>
              </a:rPr>
              <a:t>cz</a:t>
            </a:r>
            <a:r>
              <a:rPr lang="cs-CZ" u="sng" dirty="0" smtClean="0">
                <a:hlinkClick r:id="rId7"/>
              </a:rPr>
              <a:t>/992/159927-top_foto1-1s38k.jpg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tatramleko.cz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img</a:t>
            </a:r>
            <a:r>
              <a:rPr lang="cs-CZ" u="sng" dirty="0" smtClean="0">
                <a:hlinkClick r:id="rId8"/>
              </a:rPr>
              <a:t>/produkty/</a:t>
            </a:r>
            <a:r>
              <a:rPr lang="cs-CZ" u="sng" dirty="0" err="1" smtClean="0">
                <a:hlinkClick r:id="rId8"/>
              </a:rPr>
              <a:t>thumbs</a:t>
            </a:r>
            <a:r>
              <a:rPr lang="cs-CZ" u="sng" dirty="0" smtClean="0">
                <a:hlinkClick r:id="rId8"/>
              </a:rPr>
              <a:t>/tatra-</a:t>
            </a:r>
            <a:r>
              <a:rPr lang="cs-CZ" u="sng" dirty="0" err="1" smtClean="0">
                <a:hlinkClick r:id="rId8"/>
              </a:rPr>
              <a:t>maslo.jpg</a:t>
            </a:r>
            <a:endParaRPr lang="cs-CZ" dirty="0" smtClean="0"/>
          </a:p>
          <a:p>
            <a:r>
              <a:rPr lang="cs-CZ" dirty="0" smtClean="0"/>
              <a:t>http://svycarsko.eurovikendy-24.cz/syry.jpg</a:t>
            </a:r>
          </a:p>
          <a:p>
            <a:r>
              <a:rPr lang="cs-CZ" u="sng" dirty="0" smtClean="0">
                <a:hlinkClick r:id="rId9"/>
              </a:rPr>
              <a:t>http://static.</a:t>
            </a:r>
            <a:r>
              <a:rPr lang="cs-CZ" u="sng" dirty="0" err="1" smtClean="0">
                <a:hlinkClick r:id="rId9"/>
              </a:rPr>
              <a:t>akcniceny.cz</a:t>
            </a:r>
            <a:r>
              <a:rPr lang="cs-CZ" u="sng" dirty="0" smtClean="0">
                <a:hlinkClick r:id="rId9"/>
              </a:rPr>
              <a:t>/foto/</a:t>
            </a:r>
            <a:r>
              <a:rPr lang="cs-CZ" u="sng" dirty="0" err="1" smtClean="0">
                <a:hlinkClick r:id="rId9"/>
              </a:rPr>
              <a:t>vyrobky</a:t>
            </a:r>
            <a:r>
              <a:rPr lang="cs-CZ" u="sng" dirty="0" smtClean="0">
                <a:hlinkClick r:id="rId9"/>
              </a:rPr>
              <a:t>/681750/681607.jpg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http://foto.</a:t>
            </a:r>
            <a:r>
              <a:rPr lang="cs-CZ" u="sng" dirty="0" err="1" smtClean="0">
                <a:hlinkClick r:id="rId10"/>
              </a:rPr>
              <a:t>dama.cz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img</a:t>
            </a:r>
            <a:r>
              <a:rPr lang="cs-CZ" u="sng" dirty="0" smtClean="0">
                <a:hlinkClick r:id="rId10"/>
              </a:rPr>
              <a:t>/229/229165.jpg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http://obrazky.cz/?step=20&amp;filter=1&amp;s=&amp;size=any&amp;sId=P8A3pdKvCtN-OiWPJlfc&amp;orientation=&amp;q=MASO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http://static.</a:t>
            </a:r>
            <a:r>
              <a:rPr lang="cs-CZ" u="sng" dirty="0" err="1" smtClean="0">
                <a:hlinkClick r:id="rId12"/>
              </a:rPr>
              <a:t>prozeny.cz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images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stories</a:t>
            </a:r>
            <a:r>
              <a:rPr lang="cs-CZ" u="sng" dirty="0" smtClean="0">
                <a:hlinkClick r:id="rId12"/>
              </a:rPr>
              <a:t>/3-</a:t>
            </a:r>
            <a:r>
              <a:rPr lang="cs-CZ" u="sng" dirty="0" err="1" smtClean="0">
                <a:hlinkClick r:id="rId12"/>
              </a:rPr>
              <a:t>brezen</a:t>
            </a:r>
            <a:r>
              <a:rPr lang="cs-CZ" u="sng" dirty="0" smtClean="0">
                <a:hlinkClick r:id="rId12"/>
              </a:rPr>
              <a:t>/19/02_kunin2.jpg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http://www.</a:t>
            </a:r>
            <a:r>
              <a:rPr lang="cs-CZ" u="sng" dirty="0" err="1" smtClean="0">
                <a:hlinkClick r:id="rId13"/>
              </a:rPr>
              <a:t>coop.cz</a:t>
            </a:r>
            <a:r>
              <a:rPr lang="cs-CZ" u="sng" dirty="0" smtClean="0">
                <a:hlinkClick r:id="rId13"/>
              </a:rPr>
              <a:t>/</a:t>
            </a:r>
            <a:r>
              <a:rPr lang="cs-CZ" u="sng" dirty="0" err="1" smtClean="0">
                <a:hlinkClick r:id="rId13"/>
              </a:rPr>
              <a:t>magazin</a:t>
            </a:r>
            <a:r>
              <a:rPr lang="cs-CZ" u="sng" dirty="0" smtClean="0">
                <a:hlinkClick r:id="rId13"/>
              </a:rPr>
              <a:t>/1_2006/</a:t>
            </a:r>
            <a:r>
              <a:rPr lang="cs-CZ" u="sng" dirty="0" err="1" smtClean="0">
                <a:hlinkClick r:id="rId13"/>
              </a:rPr>
              <a:t>img</a:t>
            </a:r>
            <a:r>
              <a:rPr lang="cs-CZ" u="sng" dirty="0" smtClean="0">
                <a:hlinkClick r:id="rId13"/>
              </a:rPr>
              <a:t>/jogurty_02.gif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http://www.</a:t>
            </a:r>
            <a:r>
              <a:rPr lang="cs-CZ" u="sng" dirty="0" err="1" smtClean="0">
                <a:hlinkClick r:id="rId14"/>
              </a:rPr>
              <a:t>coop.cz</a:t>
            </a:r>
            <a:r>
              <a:rPr lang="cs-CZ" u="sng" dirty="0" smtClean="0">
                <a:hlinkClick r:id="rId14"/>
              </a:rPr>
              <a:t>/</a:t>
            </a:r>
            <a:r>
              <a:rPr lang="cs-CZ" u="sng" dirty="0" err="1" smtClean="0">
                <a:hlinkClick r:id="rId14"/>
              </a:rPr>
              <a:t>magazin</a:t>
            </a:r>
            <a:r>
              <a:rPr lang="cs-CZ" u="sng" dirty="0" smtClean="0">
                <a:hlinkClick r:id="rId14"/>
              </a:rPr>
              <a:t>/2_2003/</a:t>
            </a:r>
            <a:r>
              <a:rPr lang="cs-CZ" u="sng" dirty="0" err="1" smtClean="0">
                <a:hlinkClick r:id="rId14"/>
              </a:rPr>
              <a:t>img</a:t>
            </a:r>
            <a:r>
              <a:rPr lang="cs-CZ" u="sng" dirty="0" smtClean="0">
                <a:hlinkClick r:id="rId14"/>
              </a:rPr>
              <a:t>/3mineralky.gif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http://www.</a:t>
            </a:r>
            <a:r>
              <a:rPr lang="cs-CZ" u="sng" dirty="0" err="1" smtClean="0">
                <a:hlinkClick r:id="rId15"/>
              </a:rPr>
              <a:t>vodakvam.cz</a:t>
            </a:r>
            <a:r>
              <a:rPr lang="cs-CZ" u="sng" dirty="0" smtClean="0">
                <a:hlinkClick r:id="rId15"/>
              </a:rPr>
              <a:t>/</a:t>
            </a:r>
            <a:r>
              <a:rPr lang="cs-CZ" u="sng" dirty="0" err="1" smtClean="0">
                <a:hlinkClick r:id="rId15"/>
              </a:rPr>
              <a:t>img</a:t>
            </a:r>
            <a:r>
              <a:rPr lang="cs-CZ" u="sng" dirty="0" smtClean="0">
                <a:hlinkClick r:id="rId15"/>
              </a:rPr>
              <a:t>/p/81-73-</a:t>
            </a:r>
            <a:r>
              <a:rPr lang="cs-CZ" u="sng" dirty="0" err="1" smtClean="0">
                <a:hlinkClick r:id="rId15"/>
              </a:rPr>
              <a:t>home.jpg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http://www.</a:t>
            </a:r>
            <a:r>
              <a:rPr lang="cs-CZ" u="sng" dirty="0" err="1" smtClean="0">
                <a:hlinkClick r:id="rId16"/>
              </a:rPr>
              <a:t>arn.lv</a:t>
            </a:r>
            <a:r>
              <a:rPr lang="cs-CZ" u="sng" dirty="0" smtClean="0">
                <a:hlinkClick r:id="rId16"/>
              </a:rPr>
              <a:t>/</a:t>
            </a:r>
            <a:r>
              <a:rPr lang="cs-CZ" u="sng" dirty="0" err="1" smtClean="0">
                <a:hlinkClick r:id="rId16"/>
              </a:rPr>
              <a:t>xml</a:t>
            </a:r>
            <a:r>
              <a:rPr lang="cs-CZ" u="sng" dirty="0" smtClean="0">
                <a:hlinkClick r:id="rId16"/>
              </a:rPr>
              <a:t>/1237/</a:t>
            </a:r>
            <a:r>
              <a:rPr lang="cs-CZ" u="sng" dirty="0" err="1" smtClean="0">
                <a:hlinkClick r:id="rId16"/>
              </a:rPr>
              <a:t>big</a:t>
            </a:r>
            <a:r>
              <a:rPr lang="cs-CZ" u="sng" dirty="0" smtClean="0">
                <a:hlinkClick r:id="rId16"/>
              </a:rPr>
              <a:t>/1237.jpg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astraoffice.cz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fotocache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mid</a:t>
            </a:r>
            <a:r>
              <a:rPr lang="cs-CZ" u="sng" dirty="0" smtClean="0">
                <a:hlinkClick r:id="rId2"/>
              </a:rPr>
              <a:t>/310019900.jpg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visitceskebudejovice.cz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img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cb</a:t>
            </a:r>
            <a:r>
              <a:rPr lang="cs-CZ" u="sng" dirty="0" smtClean="0">
                <a:hlinkClick r:id="rId3"/>
              </a:rPr>
              <a:t>-pivo/pivo-5_</a:t>
            </a:r>
            <a:r>
              <a:rPr lang="cs-CZ" u="sng" dirty="0" err="1" smtClean="0">
                <a:hlinkClick r:id="rId3"/>
              </a:rPr>
              <a:t>sm.jpg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vinnypavouk.cz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wp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content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uploads</a:t>
            </a:r>
            <a:r>
              <a:rPr lang="cs-CZ" u="sng" dirty="0" smtClean="0">
                <a:hlinkClick r:id="rId4"/>
              </a:rPr>
              <a:t>/2008/09/vino-</a:t>
            </a:r>
            <a:r>
              <a:rPr lang="cs-CZ" u="sng" dirty="0" err="1" smtClean="0">
                <a:hlinkClick r:id="rId4"/>
              </a:rPr>
              <a:t>hort</a:t>
            </a:r>
            <a:r>
              <a:rPr lang="cs-CZ" u="sng" dirty="0" smtClean="0">
                <a:hlinkClick r:id="rId4"/>
              </a:rPr>
              <a:t>-ryzlink-</a:t>
            </a:r>
            <a:r>
              <a:rPr lang="cs-CZ" u="sng" dirty="0" err="1" smtClean="0">
                <a:hlinkClick r:id="rId4"/>
              </a:rPr>
              <a:t>rynsky</a:t>
            </a:r>
            <a:r>
              <a:rPr lang="cs-CZ" u="sng" dirty="0" smtClean="0">
                <a:hlinkClick r:id="rId4"/>
              </a:rPr>
              <a:t>-2007.jpg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http://img.blesk.cz/img/1/gallery/1261139_kakao-piti-nipoj-cokolada-hrnek-snidane.jpg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http://www.devitalizace.</a:t>
            </a:r>
            <a:r>
              <a:rPr lang="cs-CZ" u="sng" dirty="0" err="1" smtClean="0">
                <a:hlinkClick r:id="rId6"/>
              </a:rPr>
              <a:t>euweb.cz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files</a:t>
            </a:r>
            <a:r>
              <a:rPr lang="cs-CZ" u="sng" dirty="0" smtClean="0">
                <a:hlinkClick r:id="rId6"/>
              </a:rPr>
              <a:t>/20050218-Kafe_soubory/image001.jpg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http://petulina.euweb.cz/obrazky/12/tn_lentilky.jpg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</a:t>
            </a:r>
            <a:r>
              <a:rPr lang="cs-CZ" u="sng" dirty="0" smtClean="0">
                <a:hlinkClick r:id="rId8"/>
              </a:rPr>
              <a:t>www.</a:t>
            </a:r>
            <a:r>
              <a:rPr lang="cs-CZ" u="sng" dirty="0" err="1" smtClean="0">
                <a:hlinkClick r:id="rId8"/>
              </a:rPr>
              <a:t>helpex.cz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images</a:t>
            </a:r>
            <a:r>
              <a:rPr lang="cs-CZ" u="sng" dirty="0" smtClean="0">
                <a:hlinkClick r:id="rId8"/>
              </a:rPr>
              <a:t>/sklady/</a:t>
            </a:r>
            <a:r>
              <a:rPr lang="cs-CZ" u="sng" dirty="0" err="1" smtClean="0">
                <a:hlinkClick r:id="rId8"/>
              </a:rPr>
              <a:t>Zlate</a:t>
            </a:r>
            <a:r>
              <a:rPr lang="cs-CZ" u="sng" dirty="0" smtClean="0">
                <a:hlinkClick r:id="rId8"/>
              </a:rPr>
              <a:t>_</a:t>
            </a:r>
            <a:r>
              <a:rPr lang="cs-CZ" u="sng" dirty="0" err="1" smtClean="0">
                <a:hlinkClick r:id="rId8"/>
              </a:rPr>
              <a:t>Polomacene</a:t>
            </a:r>
            <a:r>
              <a:rPr lang="cs-CZ" u="sng" dirty="0" smtClean="0">
                <a:hlinkClick r:id="rId8"/>
              </a:rPr>
              <a:t>_</a:t>
            </a:r>
            <a:r>
              <a:rPr lang="cs-CZ" u="sng" dirty="0" err="1" smtClean="0">
                <a:hlinkClick r:id="rId8"/>
              </a:rPr>
              <a:t>horke</a:t>
            </a:r>
            <a:r>
              <a:rPr lang="cs-CZ" u="sng" dirty="0" smtClean="0">
                <a:hlinkClick r:id="rId8"/>
              </a:rPr>
              <a:t>-100g.jpeg</a:t>
            </a:r>
            <a:r>
              <a:rPr lang="cs-CZ" u="sng" dirty="0" smtClean="0">
                <a:hlinkClick r:id="rId9"/>
              </a:rPr>
              <a:t>http://static.</a:t>
            </a:r>
            <a:r>
              <a:rPr lang="cs-CZ" u="sng" dirty="0" err="1" smtClean="0">
                <a:hlinkClick r:id="rId9"/>
              </a:rPr>
              <a:t>akcniceny.cz</a:t>
            </a:r>
            <a:r>
              <a:rPr lang="cs-CZ" u="sng" dirty="0" smtClean="0">
                <a:hlinkClick r:id="rId9"/>
              </a:rPr>
              <a:t>/foto/</a:t>
            </a:r>
            <a:r>
              <a:rPr lang="cs-CZ" u="sng" dirty="0" err="1" smtClean="0">
                <a:hlinkClick r:id="rId9"/>
              </a:rPr>
              <a:t>vyrobky</a:t>
            </a:r>
            <a:r>
              <a:rPr lang="cs-CZ" u="sng" dirty="0" smtClean="0">
                <a:hlinkClick r:id="rId9"/>
              </a:rPr>
              <a:t>/388750/388541.jpg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http://obrazky.cz/?step=20&amp;filter=1&amp;s=&amp;size=any&amp;sId=P8A3pdKvAfTBSnscH_L7&amp;orientation=&amp;q=SAL%C3%81M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u="sng" dirty="0" smtClean="0">
                <a:hlinkClick r:id="rId11"/>
              </a:rPr>
              <a:t>http://static.</a:t>
            </a:r>
            <a:r>
              <a:rPr lang="cs-CZ" u="sng" dirty="0" err="1" smtClean="0">
                <a:hlinkClick r:id="rId11"/>
              </a:rPr>
              <a:t>akcniceny.cz</a:t>
            </a:r>
            <a:r>
              <a:rPr lang="cs-CZ" u="sng" dirty="0" smtClean="0">
                <a:hlinkClick r:id="rId11"/>
              </a:rPr>
              <a:t>/foto/</a:t>
            </a:r>
            <a:r>
              <a:rPr lang="cs-CZ" u="sng" dirty="0" err="1" smtClean="0">
                <a:hlinkClick r:id="rId11"/>
              </a:rPr>
              <a:t>vyrobky</a:t>
            </a:r>
            <a:r>
              <a:rPr lang="cs-CZ" u="sng" dirty="0" smtClean="0">
                <a:hlinkClick r:id="rId11"/>
              </a:rPr>
              <a:t>/392250/392208.jpg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http://bigbloger.lidovky.cz/blog/6706/89638/housky_svetle.jpg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http://www.</a:t>
            </a:r>
            <a:r>
              <a:rPr lang="cs-CZ" u="sng" dirty="0" err="1" smtClean="0">
                <a:hlinkClick r:id="rId13"/>
              </a:rPr>
              <a:t>oxalis.cz</a:t>
            </a:r>
            <a:r>
              <a:rPr lang="cs-CZ" u="sng" dirty="0" smtClean="0">
                <a:hlinkClick r:id="rId13"/>
              </a:rPr>
              <a:t>/</a:t>
            </a:r>
            <a:r>
              <a:rPr lang="cs-CZ" u="sng" dirty="0" err="1" smtClean="0">
                <a:hlinkClick r:id="rId13"/>
              </a:rPr>
              <a:t>fotocache</a:t>
            </a:r>
            <a:r>
              <a:rPr lang="cs-CZ" u="sng" dirty="0" smtClean="0">
                <a:hlinkClick r:id="rId13"/>
              </a:rPr>
              <a:t>/</a:t>
            </a:r>
            <a:r>
              <a:rPr lang="cs-CZ" u="sng" dirty="0" err="1" smtClean="0">
                <a:hlinkClick r:id="rId13"/>
              </a:rPr>
              <a:t>gallery</a:t>
            </a:r>
            <a:r>
              <a:rPr lang="cs-CZ" u="sng" dirty="0" smtClean="0">
                <a:hlinkClick r:id="rId13"/>
              </a:rPr>
              <a:t>/zeleny_</a:t>
            </a:r>
            <a:r>
              <a:rPr lang="cs-CZ" u="sng" dirty="0" err="1" smtClean="0">
                <a:hlinkClick r:id="rId13"/>
              </a:rPr>
              <a:t>caj.jpg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http://i.lidovky.</a:t>
            </a:r>
            <a:r>
              <a:rPr lang="cs-CZ" u="sng" dirty="0" err="1" smtClean="0">
                <a:hlinkClick r:id="rId14"/>
              </a:rPr>
              <a:t>cz</a:t>
            </a:r>
            <a:r>
              <a:rPr lang="cs-CZ" u="sng" dirty="0" smtClean="0">
                <a:hlinkClick r:id="rId14"/>
              </a:rPr>
              <a:t>/09/062/</a:t>
            </a:r>
            <a:r>
              <a:rPr lang="cs-CZ" u="sng" dirty="0" err="1" smtClean="0">
                <a:hlinkClick r:id="rId14"/>
              </a:rPr>
              <a:t>lngal</a:t>
            </a:r>
            <a:r>
              <a:rPr lang="cs-CZ" u="sng" dirty="0" smtClean="0">
                <a:hlinkClick r:id="rId14"/>
              </a:rPr>
              <a:t>/GLU2bb1b2_</a:t>
            </a:r>
            <a:r>
              <a:rPr lang="cs-CZ" u="sng" dirty="0" err="1" smtClean="0">
                <a:hlinkClick r:id="rId14"/>
              </a:rPr>
              <a:t>zvykacka.jpg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http://www.</a:t>
            </a:r>
            <a:r>
              <a:rPr lang="cs-CZ" u="sng" dirty="0" err="1" smtClean="0">
                <a:hlinkClick r:id="rId15"/>
              </a:rPr>
              <a:t>mamincinyrecepty.cz</a:t>
            </a:r>
            <a:r>
              <a:rPr lang="cs-CZ" u="sng" dirty="0" smtClean="0">
                <a:hlinkClick r:id="rId15"/>
              </a:rPr>
              <a:t>/</a:t>
            </a:r>
            <a:r>
              <a:rPr lang="cs-CZ" u="sng" dirty="0" err="1" smtClean="0">
                <a:hlinkClick r:id="rId15"/>
              </a:rPr>
              <a:t>photos</a:t>
            </a:r>
            <a:r>
              <a:rPr lang="cs-CZ" u="sng" dirty="0" smtClean="0">
                <a:hlinkClick r:id="rId15"/>
              </a:rPr>
              <a:t>/506_0.jpg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http://static.</a:t>
            </a:r>
            <a:r>
              <a:rPr lang="cs-CZ" u="sng" dirty="0" err="1" smtClean="0">
                <a:hlinkClick r:id="rId16"/>
              </a:rPr>
              <a:t>akcniceny.cz</a:t>
            </a:r>
            <a:r>
              <a:rPr lang="cs-CZ" u="sng" dirty="0" smtClean="0">
                <a:hlinkClick r:id="rId16"/>
              </a:rPr>
              <a:t>/foto/</a:t>
            </a:r>
            <a:r>
              <a:rPr lang="cs-CZ" u="sng" dirty="0" err="1" smtClean="0">
                <a:hlinkClick r:id="rId16"/>
              </a:rPr>
              <a:t>vyrobky</a:t>
            </a:r>
            <a:r>
              <a:rPr lang="cs-CZ" u="sng" dirty="0" smtClean="0">
                <a:hlinkClick r:id="rId16"/>
              </a:rPr>
              <a:t>/534000/533924.jpg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astraoffice.cz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fotocache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mid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forest</a:t>
            </a:r>
            <a:r>
              <a:rPr lang="cs-CZ" u="sng" dirty="0" smtClean="0">
                <a:hlinkClick r:id="rId2"/>
              </a:rPr>
              <a:t>_</a:t>
            </a:r>
            <a:r>
              <a:rPr lang="cs-CZ" u="sng" dirty="0" err="1" smtClean="0">
                <a:hlinkClick r:id="rId2"/>
              </a:rPr>
              <a:t>fruit.jpg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samoleceni.cz</a:t>
            </a:r>
            <a:r>
              <a:rPr lang="cs-CZ" u="sng" dirty="0" smtClean="0">
                <a:hlinkClick r:id="rId3"/>
              </a:rPr>
              <a:t>/image_</a:t>
            </a:r>
            <a:r>
              <a:rPr lang="cs-CZ" u="sng" dirty="0" err="1" smtClean="0">
                <a:hlinkClick r:id="rId3"/>
              </a:rPr>
              <a:t>pdk.php</a:t>
            </a:r>
            <a:r>
              <a:rPr lang="cs-CZ" u="sng" dirty="0" smtClean="0">
                <a:hlinkClick r:id="rId3"/>
              </a:rPr>
              <a:t>?</a:t>
            </a:r>
            <a:r>
              <a:rPr lang="cs-CZ" u="sng" dirty="0" err="1" smtClean="0">
                <a:hlinkClick r:id="rId3"/>
              </a:rPr>
              <a:t>pdk</a:t>
            </a:r>
            <a:r>
              <a:rPr lang="cs-CZ" u="sng" dirty="0" smtClean="0">
                <a:hlinkClick r:id="rId3"/>
              </a:rPr>
              <a:t>=4009041079071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http://img.mf.cz/975/304/2-kakao.jpg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malinova.cz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admin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pictures</a:t>
            </a:r>
            <a:r>
              <a:rPr lang="cs-CZ" u="sng" dirty="0" smtClean="0">
                <a:hlinkClick r:id="rId5"/>
              </a:rPr>
              <a:t>/0000000006tn.jpg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tatramleko.cz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img</a:t>
            </a:r>
            <a:r>
              <a:rPr lang="cs-CZ" u="sng" dirty="0" smtClean="0">
                <a:hlinkClick r:id="rId6"/>
              </a:rPr>
              <a:t>/produkty/</a:t>
            </a:r>
            <a:r>
              <a:rPr lang="cs-CZ" u="sng" dirty="0" err="1" smtClean="0">
                <a:hlinkClick r:id="rId6"/>
              </a:rPr>
              <a:t>maslo.jpg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http://static.</a:t>
            </a:r>
            <a:r>
              <a:rPr lang="cs-CZ" u="sng" dirty="0" err="1" smtClean="0">
                <a:hlinkClick r:id="rId7"/>
              </a:rPr>
              <a:t>akcniceny.cz</a:t>
            </a:r>
            <a:r>
              <a:rPr lang="cs-CZ" u="sng" dirty="0" smtClean="0">
                <a:hlinkClick r:id="rId7"/>
              </a:rPr>
              <a:t>/foto/</a:t>
            </a:r>
            <a:r>
              <a:rPr lang="cs-CZ" u="sng" dirty="0" err="1" smtClean="0">
                <a:hlinkClick r:id="rId7"/>
              </a:rPr>
              <a:t>vyrobky</a:t>
            </a:r>
            <a:r>
              <a:rPr lang="cs-CZ" u="sng" dirty="0" smtClean="0">
                <a:hlinkClick r:id="rId7"/>
              </a:rPr>
              <a:t>/344750/344734.jpg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http://www.skladem.</a:t>
            </a:r>
            <a:r>
              <a:rPr lang="cs-CZ" u="sng" dirty="0" err="1" smtClean="0">
                <a:hlinkClick r:id="rId8"/>
              </a:rPr>
              <a:t>com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inshop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catalogue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products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thumbs</a:t>
            </a:r>
            <a:r>
              <a:rPr lang="cs-CZ" u="sng" dirty="0" smtClean="0">
                <a:hlinkClick r:id="rId8"/>
              </a:rPr>
              <a:t>/72008_skl400_</a:t>
            </a:r>
            <a:r>
              <a:rPr lang="cs-CZ" u="sng" dirty="0" err="1" smtClean="0">
                <a:hlinkClick r:id="rId8"/>
              </a:rPr>
              <a:t>thumb.jpg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http://static.</a:t>
            </a:r>
            <a:r>
              <a:rPr lang="cs-CZ" u="sng" dirty="0" err="1" smtClean="0">
                <a:hlinkClick r:id="rId9"/>
              </a:rPr>
              <a:t>akcniceny.cz</a:t>
            </a:r>
            <a:r>
              <a:rPr lang="cs-CZ" u="sng" dirty="0" smtClean="0">
                <a:hlinkClick r:id="rId9"/>
              </a:rPr>
              <a:t>/foto/</a:t>
            </a:r>
            <a:r>
              <a:rPr lang="cs-CZ" u="sng" dirty="0" err="1" smtClean="0">
                <a:hlinkClick r:id="rId9"/>
              </a:rPr>
              <a:t>vyrobky</a:t>
            </a:r>
            <a:r>
              <a:rPr lang="cs-CZ" u="sng" dirty="0" smtClean="0">
                <a:hlinkClick r:id="rId9"/>
              </a:rPr>
              <a:t>/346750/346729.jpg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296</Words>
  <Application>Microsoft Office PowerPoint</Application>
  <PresentationFormat>Předvádění na obrazovce (4:3)</PresentationFormat>
  <Paragraphs>125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IM SUPERMARKT</vt:lpstr>
      <vt:lpstr>Snímek 4</vt:lpstr>
      <vt:lpstr>Snímek 5</vt:lpstr>
      <vt:lpstr>Snímek 6</vt:lpstr>
      <vt:lpstr>Snímek 7</vt:lpstr>
      <vt:lpstr>Mutti und Karoline gehen einkaufen. Sie sind im Supermarkt.</vt:lpstr>
      <vt:lpstr>An der Kasse</vt:lpstr>
      <vt:lpstr>ZDROJE</vt:lpstr>
      <vt:lpstr>Snímek 11</vt:lpstr>
      <vt:lpstr>Snímek 12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 SUPERMARKT</dc:title>
  <dc:creator>Marie Tomanová</dc:creator>
  <cp:lastModifiedBy>Marie Tomanová</cp:lastModifiedBy>
  <cp:revision>30</cp:revision>
  <dcterms:created xsi:type="dcterms:W3CDTF">2011-03-16T19:37:48Z</dcterms:created>
  <dcterms:modified xsi:type="dcterms:W3CDTF">2013-01-20T19:38:30Z</dcterms:modified>
</cp:coreProperties>
</file>