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2" r:id="rId3"/>
    <p:sldId id="256" r:id="rId4"/>
    <p:sldId id="257" r:id="rId5"/>
    <p:sldId id="258" r:id="rId6"/>
    <p:sldId id="259" r:id="rId7"/>
    <p:sldId id="261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1E9CAF-4D4A-45A6-86D6-C9E1E13AB975}" type="doc">
      <dgm:prSet loTypeId="urn:microsoft.com/office/officeart/2005/8/layout/hierarchy3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FD822523-DE58-46D0-AB87-CBA3878CCEB1}">
      <dgm:prSet phldrT="[Text]"/>
      <dgm:spPr/>
      <dgm:t>
        <a:bodyPr/>
        <a:lstStyle/>
        <a:p>
          <a:r>
            <a:rPr lang="cs-CZ" b="1" dirty="0" smtClean="0">
              <a:solidFill>
                <a:srgbClr val="FFFF00"/>
              </a:solidFill>
            </a:rPr>
            <a:t>být</a:t>
          </a:r>
          <a:endParaRPr lang="cs-CZ" b="1" dirty="0">
            <a:solidFill>
              <a:srgbClr val="FFFF00"/>
            </a:solidFill>
          </a:endParaRPr>
        </a:p>
      </dgm:t>
    </dgm:pt>
    <dgm:pt modelId="{17AF06A2-9706-4CCE-B11C-ED4DC0165BF6}" type="parTrans" cxnId="{C45F827A-D7B9-4079-B9ED-6FDFD2C36A75}">
      <dgm:prSet/>
      <dgm:spPr/>
      <dgm:t>
        <a:bodyPr/>
        <a:lstStyle/>
        <a:p>
          <a:endParaRPr lang="cs-CZ"/>
        </a:p>
      </dgm:t>
    </dgm:pt>
    <dgm:pt modelId="{27C00F56-70F2-44BD-97E9-4637AC3295B5}" type="sibTrans" cxnId="{C45F827A-D7B9-4079-B9ED-6FDFD2C36A75}">
      <dgm:prSet/>
      <dgm:spPr/>
      <dgm:t>
        <a:bodyPr/>
        <a:lstStyle/>
        <a:p>
          <a:endParaRPr lang="cs-CZ"/>
        </a:p>
      </dgm:t>
    </dgm:pt>
    <dgm:pt modelId="{C9E24775-205B-4720-8F0E-4EE008726094}">
      <dgm:prSet phldrT="[Text]"/>
      <dgm:spPr/>
      <dgm:t>
        <a:bodyPr/>
        <a:lstStyle/>
        <a:p>
          <a:r>
            <a:rPr lang="cs-CZ" dirty="0" smtClean="0"/>
            <a:t>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tost</a:t>
          </a:r>
          <a:endParaRPr lang="cs-CZ" dirty="0"/>
        </a:p>
      </dgm:t>
    </dgm:pt>
    <dgm:pt modelId="{9FF57470-A868-4D5B-A13C-4A9E74F9ECA3}" type="parTrans" cxnId="{AFE31DD2-1C12-45C1-BD01-145FFA41210B}">
      <dgm:prSet/>
      <dgm:spPr/>
      <dgm:t>
        <a:bodyPr/>
        <a:lstStyle/>
        <a:p>
          <a:endParaRPr lang="cs-CZ"/>
        </a:p>
      </dgm:t>
    </dgm:pt>
    <dgm:pt modelId="{BD3C6565-5953-4611-9232-0C6D29C36A25}" type="sibTrans" cxnId="{AFE31DD2-1C12-45C1-BD01-145FFA41210B}">
      <dgm:prSet/>
      <dgm:spPr/>
      <dgm:t>
        <a:bodyPr/>
        <a:lstStyle/>
        <a:p>
          <a:endParaRPr lang="cs-CZ"/>
        </a:p>
      </dgm:t>
    </dgm:pt>
    <dgm:pt modelId="{AB8FB50E-4B85-4C40-B47D-3BDF000894C4}">
      <dgm:prSet phldrT="[Text]"/>
      <dgm:spPr/>
      <dgm:t>
        <a:bodyPr/>
        <a:lstStyle/>
        <a:p>
          <a:r>
            <a:rPr lang="cs-CZ" dirty="0" smtClean="0"/>
            <a:t>b</a:t>
          </a:r>
          <a:r>
            <a:rPr lang="cs-CZ" dirty="0" smtClean="0">
              <a:solidFill>
                <a:srgbClr val="FF0000"/>
              </a:solidFill>
            </a:rPr>
            <a:t>ý</a:t>
          </a:r>
          <a:r>
            <a:rPr lang="cs-CZ" dirty="0" smtClean="0"/>
            <a:t>vat</a:t>
          </a:r>
          <a:endParaRPr lang="cs-CZ" dirty="0"/>
        </a:p>
      </dgm:t>
    </dgm:pt>
    <dgm:pt modelId="{6153AAB4-5C78-413D-81E4-4F3C52AC5761}" type="parTrans" cxnId="{12ECBFED-4EF6-4645-9E3C-92AFF3A3C4C4}">
      <dgm:prSet/>
      <dgm:spPr/>
      <dgm:t>
        <a:bodyPr/>
        <a:lstStyle/>
        <a:p>
          <a:endParaRPr lang="cs-CZ"/>
        </a:p>
      </dgm:t>
    </dgm:pt>
    <dgm:pt modelId="{109AE994-EDD5-483F-B843-5E0EC40ECAA4}" type="sibTrans" cxnId="{12ECBFED-4EF6-4645-9E3C-92AFF3A3C4C4}">
      <dgm:prSet/>
      <dgm:spPr/>
      <dgm:t>
        <a:bodyPr/>
        <a:lstStyle/>
        <a:p>
          <a:endParaRPr lang="cs-CZ"/>
        </a:p>
      </dgm:t>
    </dgm:pt>
    <dgm:pt modelId="{B1B2D81F-CB42-475F-85AD-B43135550CB5}">
      <dgm:prSet phldrT="[Text]"/>
      <dgm:spPr/>
      <dgm:t>
        <a:bodyPr/>
        <a:lstStyle/>
        <a:p>
          <a:r>
            <a:rPr lang="cs-CZ" b="1" dirty="0" smtClean="0">
              <a:solidFill>
                <a:srgbClr val="FFFF00"/>
              </a:solidFill>
            </a:rPr>
            <a:t>bydlit</a:t>
          </a:r>
          <a:endParaRPr lang="cs-CZ" b="1" dirty="0">
            <a:solidFill>
              <a:srgbClr val="FFFF00"/>
            </a:solidFill>
          </a:endParaRPr>
        </a:p>
      </dgm:t>
    </dgm:pt>
    <dgm:pt modelId="{75F02812-3F33-48A2-AFED-EE49B4C08795}" type="parTrans" cxnId="{39961282-4899-416B-BBD1-D864BF1662B9}">
      <dgm:prSet/>
      <dgm:spPr/>
      <dgm:t>
        <a:bodyPr/>
        <a:lstStyle/>
        <a:p>
          <a:endParaRPr lang="cs-CZ"/>
        </a:p>
      </dgm:t>
    </dgm:pt>
    <dgm:pt modelId="{4FAC7C10-7568-4053-8748-C0569D20CC73}" type="sibTrans" cxnId="{39961282-4899-416B-BBD1-D864BF1662B9}">
      <dgm:prSet/>
      <dgm:spPr/>
      <dgm:t>
        <a:bodyPr/>
        <a:lstStyle/>
        <a:p>
          <a:endParaRPr lang="cs-CZ"/>
        </a:p>
      </dgm:t>
    </dgm:pt>
    <dgm:pt modelId="{BD3AC7BC-635E-4EA7-844C-1386D11DD9CD}">
      <dgm:prSet phldrT="[Text]"/>
      <dgm:spPr/>
      <dgm:t>
        <a:bodyPr/>
        <a:lstStyle/>
        <a:p>
          <a:r>
            <a:rPr lang="cs-CZ" dirty="0" smtClean="0"/>
            <a:t>ob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dlí</a:t>
          </a:r>
          <a:endParaRPr lang="cs-CZ" dirty="0"/>
        </a:p>
      </dgm:t>
    </dgm:pt>
    <dgm:pt modelId="{22F04C83-12E1-4520-98C9-3589F0FA2F7A}" type="parTrans" cxnId="{9F173C3B-ED70-4AF4-80C9-9600390FA1CC}">
      <dgm:prSet/>
      <dgm:spPr/>
      <dgm:t>
        <a:bodyPr/>
        <a:lstStyle/>
        <a:p>
          <a:endParaRPr lang="cs-CZ"/>
        </a:p>
      </dgm:t>
    </dgm:pt>
    <dgm:pt modelId="{1B7D8D0E-CCDF-472D-83A0-854C2A346227}" type="sibTrans" cxnId="{9F173C3B-ED70-4AF4-80C9-9600390FA1CC}">
      <dgm:prSet/>
      <dgm:spPr/>
      <dgm:t>
        <a:bodyPr/>
        <a:lstStyle/>
        <a:p>
          <a:endParaRPr lang="cs-CZ"/>
        </a:p>
      </dgm:t>
    </dgm:pt>
    <dgm:pt modelId="{110E780C-CC16-4EEA-83BF-2AB762C3FA13}">
      <dgm:prSet phldrT="[Text]"/>
      <dgm:spPr/>
      <dgm:t>
        <a:bodyPr/>
        <a:lstStyle/>
        <a:p>
          <a:r>
            <a:rPr lang="cs-CZ" dirty="0" smtClean="0"/>
            <a:t>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dlení</a:t>
          </a:r>
          <a:endParaRPr lang="cs-CZ" dirty="0"/>
        </a:p>
      </dgm:t>
    </dgm:pt>
    <dgm:pt modelId="{D6F8E817-409A-4379-BD63-E2FE46451F73}" type="parTrans" cxnId="{3D195E54-55B6-420C-8537-96068010C510}">
      <dgm:prSet/>
      <dgm:spPr/>
      <dgm:t>
        <a:bodyPr/>
        <a:lstStyle/>
        <a:p>
          <a:endParaRPr lang="cs-CZ"/>
        </a:p>
      </dgm:t>
    </dgm:pt>
    <dgm:pt modelId="{0EB57D14-CE66-4C7A-A1BD-A7453C23BC3F}" type="sibTrans" cxnId="{3D195E54-55B6-420C-8537-96068010C510}">
      <dgm:prSet/>
      <dgm:spPr/>
      <dgm:t>
        <a:bodyPr/>
        <a:lstStyle/>
        <a:p>
          <a:endParaRPr lang="cs-CZ"/>
        </a:p>
      </dgm:t>
    </dgm:pt>
    <dgm:pt modelId="{BCC6642E-03EA-4035-83AD-BFCFCDCD07B3}">
      <dgm:prSet phldrT="[Text]"/>
      <dgm:spPr/>
      <dgm:t>
        <a:bodyPr/>
        <a:lstStyle/>
        <a:p>
          <a:r>
            <a:rPr lang="cs-CZ" dirty="0" smtClean="0"/>
            <a:t>živob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tí</a:t>
          </a:r>
          <a:endParaRPr lang="cs-CZ" dirty="0"/>
        </a:p>
      </dgm:t>
    </dgm:pt>
    <dgm:pt modelId="{54F639EF-4CB7-4976-88A1-6A0FE8BA2AB9}" type="parTrans" cxnId="{B3BA88D8-2589-44CB-BDCF-A2BFD848143C}">
      <dgm:prSet/>
      <dgm:spPr/>
      <dgm:t>
        <a:bodyPr/>
        <a:lstStyle/>
        <a:p>
          <a:endParaRPr lang="cs-CZ"/>
        </a:p>
      </dgm:t>
    </dgm:pt>
    <dgm:pt modelId="{0E36BD14-1A19-4750-BDC8-79DFE4D63800}" type="sibTrans" cxnId="{B3BA88D8-2589-44CB-BDCF-A2BFD848143C}">
      <dgm:prSet/>
      <dgm:spPr/>
      <dgm:t>
        <a:bodyPr/>
        <a:lstStyle/>
        <a:p>
          <a:endParaRPr lang="cs-CZ"/>
        </a:p>
      </dgm:t>
    </dgm:pt>
    <dgm:pt modelId="{6C612B7D-F6E9-49F9-B452-4BD0AB4D4505}">
      <dgm:prSet phldrT="[Text]"/>
      <dgm:spPr/>
      <dgm:t>
        <a:bodyPr/>
        <a:lstStyle/>
        <a:p>
          <a:r>
            <a:rPr lang="cs-CZ" dirty="0" smtClean="0"/>
            <a:t>neodb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tný</a:t>
          </a:r>
          <a:endParaRPr lang="cs-CZ" dirty="0"/>
        </a:p>
      </dgm:t>
    </dgm:pt>
    <dgm:pt modelId="{2A08A1D0-3CC5-4862-9ACF-FFAA1EE4520C}" type="parTrans" cxnId="{B70C6627-28FF-4687-A171-ADAE326638E5}">
      <dgm:prSet/>
      <dgm:spPr/>
      <dgm:t>
        <a:bodyPr/>
        <a:lstStyle/>
        <a:p>
          <a:endParaRPr lang="cs-CZ"/>
        </a:p>
      </dgm:t>
    </dgm:pt>
    <dgm:pt modelId="{D59E40F6-B46E-475F-AB26-C4EC8317BCC5}" type="sibTrans" cxnId="{B70C6627-28FF-4687-A171-ADAE326638E5}">
      <dgm:prSet/>
      <dgm:spPr/>
      <dgm:t>
        <a:bodyPr/>
        <a:lstStyle/>
        <a:p>
          <a:endParaRPr lang="cs-CZ"/>
        </a:p>
      </dgm:t>
    </dgm:pt>
    <dgm:pt modelId="{8D297EB9-208F-44EA-AA86-86B7876247E2}">
      <dgm:prSet phldrT="[Text]"/>
      <dgm:spPr/>
      <dgm:t>
        <a:bodyPr/>
        <a:lstStyle/>
        <a:p>
          <a:r>
            <a:rPr lang="cs-CZ" dirty="0" smtClean="0"/>
            <a:t>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dliště</a:t>
          </a:r>
          <a:endParaRPr lang="cs-CZ" dirty="0"/>
        </a:p>
      </dgm:t>
    </dgm:pt>
    <dgm:pt modelId="{478C22A0-3D13-42DD-B2CE-A8E1C3EA0877}" type="parTrans" cxnId="{B4E3A53E-CD7D-4D68-8333-3D5A226693F2}">
      <dgm:prSet/>
      <dgm:spPr/>
      <dgm:t>
        <a:bodyPr/>
        <a:lstStyle/>
        <a:p>
          <a:endParaRPr lang="cs-CZ"/>
        </a:p>
      </dgm:t>
    </dgm:pt>
    <dgm:pt modelId="{14804968-D092-4238-B1FC-50084432A72F}" type="sibTrans" cxnId="{B4E3A53E-CD7D-4D68-8333-3D5A226693F2}">
      <dgm:prSet/>
      <dgm:spPr/>
      <dgm:t>
        <a:bodyPr/>
        <a:lstStyle/>
        <a:p>
          <a:endParaRPr lang="cs-CZ"/>
        </a:p>
      </dgm:t>
    </dgm:pt>
    <dgm:pt modelId="{10203FAF-E5F4-4C27-AAE3-0A072E8B9675}">
      <dgm:prSet phldrT="[Text]"/>
      <dgm:spPr/>
      <dgm:t>
        <a:bodyPr/>
        <a:lstStyle/>
        <a:p>
          <a:r>
            <a:rPr lang="cs-CZ" dirty="0" smtClean="0"/>
            <a:t>zab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dlit</a:t>
          </a:r>
          <a:endParaRPr lang="cs-CZ" dirty="0"/>
        </a:p>
      </dgm:t>
    </dgm:pt>
    <dgm:pt modelId="{7A1EC1DD-4A09-40FF-A6DB-18E6440B7ECA}" type="parTrans" cxnId="{88F9ACFE-7833-4762-B4B2-58EF8D5745BC}">
      <dgm:prSet/>
      <dgm:spPr/>
      <dgm:t>
        <a:bodyPr/>
        <a:lstStyle/>
        <a:p>
          <a:endParaRPr lang="cs-CZ"/>
        </a:p>
      </dgm:t>
    </dgm:pt>
    <dgm:pt modelId="{CEEABE21-81DD-463C-B2B1-DA0A3D8C6A61}" type="sibTrans" cxnId="{88F9ACFE-7833-4762-B4B2-58EF8D5745BC}">
      <dgm:prSet/>
      <dgm:spPr/>
      <dgm:t>
        <a:bodyPr/>
        <a:lstStyle/>
        <a:p>
          <a:endParaRPr lang="cs-CZ"/>
        </a:p>
      </dgm:t>
    </dgm:pt>
    <dgm:pt modelId="{5DE95705-0068-4231-A487-2AFA01E2D53F}">
      <dgm:prSet phldrT="[Text]"/>
      <dgm:spPr/>
      <dgm:t>
        <a:bodyPr/>
        <a:lstStyle/>
        <a:p>
          <a:r>
            <a:rPr lang="cs-CZ" b="1" dirty="0" smtClean="0">
              <a:solidFill>
                <a:srgbClr val="FFFF00"/>
              </a:solidFill>
            </a:rPr>
            <a:t>obyvatel</a:t>
          </a:r>
          <a:endParaRPr lang="cs-CZ" b="1" dirty="0">
            <a:solidFill>
              <a:srgbClr val="FFFF00"/>
            </a:solidFill>
          </a:endParaRPr>
        </a:p>
      </dgm:t>
    </dgm:pt>
    <dgm:pt modelId="{5014479E-F3AB-4217-9D1E-2F84D669D19B}" type="parTrans" cxnId="{FD249432-E4C8-42EF-B1EA-5176952D3BAB}">
      <dgm:prSet/>
      <dgm:spPr/>
      <dgm:t>
        <a:bodyPr/>
        <a:lstStyle/>
        <a:p>
          <a:endParaRPr lang="cs-CZ"/>
        </a:p>
      </dgm:t>
    </dgm:pt>
    <dgm:pt modelId="{74EDFF09-63F3-4627-A923-C238B64F2396}" type="sibTrans" cxnId="{FD249432-E4C8-42EF-B1EA-5176952D3BAB}">
      <dgm:prSet/>
      <dgm:spPr/>
      <dgm:t>
        <a:bodyPr/>
        <a:lstStyle/>
        <a:p>
          <a:endParaRPr lang="cs-CZ"/>
        </a:p>
      </dgm:t>
    </dgm:pt>
    <dgm:pt modelId="{AAC1BC86-3936-4C8B-9A27-BD07E12AA86D}">
      <dgm:prSet phldrT="[Text]"/>
      <dgm:spPr/>
      <dgm:t>
        <a:bodyPr/>
        <a:lstStyle/>
        <a:p>
          <a:r>
            <a:rPr lang="cs-CZ" dirty="0" smtClean="0"/>
            <a:t>ob</a:t>
          </a:r>
          <a:r>
            <a:rPr lang="cs-CZ" dirty="0" smtClean="0">
              <a:solidFill>
                <a:srgbClr val="FF0000"/>
              </a:solidFill>
            </a:rPr>
            <a:t>ý</a:t>
          </a:r>
          <a:r>
            <a:rPr lang="cs-CZ" dirty="0" smtClean="0"/>
            <a:t>vák</a:t>
          </a:r>
          <a:endParaRPr lang="cs-CZ" dirty="0"/>
        </a:p>
      </dgm:t>
    </dgm:pt>
    <dgm:pt modelId="{F85C644F-9EFC-42D4-A45A-C337CB5AE7EB}" type="parTrans" cxnId="{44C42746-8265-4BCB-AD39-ADF409590DD7}">
      <dgm:prSet/>
      <dgm:spPr/>
      <dgm:t>
        <a:bodyPr/>
        <a:lstStyle/>
        <a:p>
          <a:endParaRPr lang="cs-CZ"/>
        </a:p>
      </dgm:t>
    </dgm:pt>
    <dgm:pt modelId="{C98E1C12-0662-4A27-BD01-9C66C03BA215}" type="sibTrans" cxnId="{44C42746-8265-4BCB-AD39-ADF409590DD7}">
      <dgm:prSet/>
      <dgm:spPr/>
      <dgm:t>
        <a:bodyPr/>
        <a:lstStyle/>
        <a:p>
          <a:endParaRPr lang="cs-CZ"/>
        </a:p>
      </dgm:t>
    </dgm:pt>
    <dgm:pt modelId="{F8E62774-3232-46A5-825B-86D522C35719}">
      <dgm:prSet phldrT="[Text]"/>
      <dgm:spPr/>
      <dgm:t>
        <a:bodyPr/>
        <a:lstStyle/>
        <a:p>
          <a:r>
            <a:rPr lang="cs-CZ" dirty="0" smtClean="0"/>
            <a:t>ob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vatelé</a:t>
          </a:r>
          <a:endParaRPr lang="cs-CZ" dirty="0"/>
        </a:p>
      </dgm:t>
    </dgm:pt>
    <dgm:pt modelId="{686CF69F-5A40-4D13-8268-1D4DC8A9DEEB}" type="parTrans" cxnId="{2140648C-2D7B-4697-996E-230469461A73}">
      <dgm:prSet/>
      <dgm:spPr/>
      <dgm:t>
        <a:bodyPr/>
        <a:lstStyle/>
        <a:p>
          <a:endParaRPr lang="cs-CZ"/>
        </a:p>
      </dgm:t>
    </dgm:pt>
    <dgm:pt modelId="{FA12C6F4-39B4-4727-95A6-1626F365AE80}" type="sibTrans" cxnId="{2140648C-2D7B-4697-996E-230469461A73}">
      <dgm:prSet/>
      <dgm:spPr/>
      <dgm:t>
        <a:bodyPr/>
        <a:lstStyle/>
        <a:p>
          <a:endParaRPr lang="cs-CZ"/>
        </a:p>
      </dgm:t>
    </dgm:pt>
    <dgm:pt modelId="{88FE1450-4FBA-4E33-BEC4-1AE73DFA635F}">
      <dgm:prSet phldrT="[Text]"/>
      <dgm:spPr/>
      <dgm:t>
        <a:bodyPr/>
        <a:lstStyle/>
        <a:p>
          <a:r>
            <a:rPr lang="cs-CZ" dirty="0" smtClean="0"/>
            <a:t>ob</a:t>
          </a:r>
          <a:r>
            <a:rPr lang="cs-CZ" dirty="0" smtClean="0">
              <a:solidFill>
                <a:srgbClr val="FF0000"/>
              </a:solidFill>
            </a:rPr>
            <a:t>ý</a:t>
          </a:r>
          <a:r>
            <a:rPr lang="cs-CZ" dirty="0" smtClean="0"/>
            <a:t>vat</a:t>
          </a:r>
          <a:endParaRPr lang="cs-CZ" dirty="0"/>
        </a:p>
      </dgm:t>
    </dgm:pt>
    <dgm:pt modelId="{DD6F16FC-9546-486F-AEB6-6BBEDEA0AB2D}" type="parTrans" cxnId="{D986D9D2-F21A-4B69-B4A9-64A457CB5576}">
      <dgm:prSet/>
      <dgm:spPr/>
      <dgm:t>
        <a:bodyPr/>
        <a:lstStyle/>
        <a:p>
          <a:endParaRPr lang="cs-CZ"/>
        </a:p>
      </dgm:t>
    </dgm:pt>
    <dgm:pt modelId="{107D2775-D631-40CD-8B40-67339627DB61}" type="sibTrans" cxnId="{D986D9D2-F21A-4B69-B4A9-64A457CB5576}">
      <dgm:prSet/>
      <dgm:spPr/>
      <dgm:t>
        <a:bodyPr/>
        <a:lstStyle/>
        <a:p>
          <a:endParaRPr lang="cs-CZ"/>
        </a:p>
      </dgm:t>
    </dgm:pt>
    <dgm:pt modelId="{DB18A83C-D166-4127-875E-3D385BD4D0E5}">
      <dgm:prSet/>
      <dgm:spPr/>
      <dgm:t>
        <a:bodyPr/>
        <a:lstStyle/>
        <a:p>
          <a:r>
            <a:rPr lang="cs-CZ" dirty="0" smtClean="0"/>
            <a:t>ob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vatelstvo</a:t>
          </a:r>
          <a:endParaRPr lang="cs-CZ" dirty="0"/>
        </a:p>
      </dgm:t>
    </dgm:pt>
    <dgm:pt modelId="{5C455BD3-EE02-49A7-AB43-5556F246B232}" type="parTrans" cxnId="{94B3870E-759A-4B68-B14C-28FB65B88008}">
      <dgm:prSet/>
      <dgm:spPr/>
      <dgm:t>
        <a:bodyPr/>
        <a:lstStyle/>
        <a:p>
          <a:endParaRPr lang="cs-CZ"/>
        </a:p>
      </dgm:t>
    </dgm:pt>
    <dgm:pt modelId="{18359054-75CF-49C6-B99F-01C9546B5F97}" type="sibTrans" cxnId="{94B3870E-759A-4B68-B14C-28FB65B88008}">
      <dgm:prSet/>
      <dgm:spPr/>
      <dgm:t>
        <a:bodyPr/>
        <a:lstStyle/>
        <a:p>
          <a:endParaRPr lang="cs-CZ"/>
        </a:p>
      </dgm:t>
    </dgm:pt>
    <dgm:pt modelId="{F30EDC78-1164-4E7F-8BA5-9E57A4F0F1A4}">
      <dgm:prSet phldrT="[Text]"/>
      <dgm:spPr/>
      <dgm:t>
        <a:bodyPr/>
        <a:lstStyle/>
        <a:p>
          <a:r>
            <a:rPr lang="cs-CZ" b="1" dirty="0" smtClean="0">
              <a:solidFill>
                <a:srgbClr val="FFFF00"/>
              </a:solidFill>
            </a:rPr>
            <a:t>byt</a:t>
          </a:r>
          <a:endParaRPr lang="cs-CZ" b="1" dirty="0">
            <a:solidFill>
              <a:srgbClr val="FFFF00"/>
            </a:solidFill>
          </a:endParaRPr>
        </a:p>
      </dgm:t>
    </dgm:pt>
    <dgm:pt modelId="{C9104A7B-FCB2-46B6-9D36-4B42CCB4D91F}" type="parTrans" cxnId="{31ECE295-7DCB-4730-A9F2-BA3AC50B5C5B}">
      <dgm:prSet/>
      <dgm:spPr/>
      <dgm:t>
        <a:bodyPr/>
        <a:lstStyle/>
        <a:p>
          <a:endParaRPr lang="cs-CZ"/>
        </a:p>
      </dgm:t>
    </dgm:pt>
    <dgm:pt modelId="{B60E76F4-3069-49BA-9328-E13F333BAACE}" type="sibTrans" cxnId="{31ECE295-7DCB-4730-A9F2-BA3AC50B5C5B}">
      <dgm:prSet/>
      <dgm:spPr/>
      <dgm:t>
        <a:bodyPr/>
        <a:lstStyle/>
        <a:p>
          <a:endParaRPr lang="cs-CZ"/>
        </a:p>
      </dgm:t>
    </dgm:pt>
    <dgm:pt modelId="{29E60C20-DA9C-42BB-987F-BF05E13C06CC}">
      <dgm:prSet phldrT="[Text]"/>
      <dgm:spPr/>
      <dgm:t>
        <a:bodyPr/>
        <a:lstStyle/>
        <a:p>
          <a:r>
            <a:rPr lang="cs-CZ" dirty="0" smtClean="0"/>
            <a:t>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tovka</a:t>
          </a:r>
          <a:endParaRPr lang="cs-CZ" dirty="0"/>
        </a:p>
      </dgm:t>
    </dgm:pt>
    <dgm:pt modelId="{6148F56D-98E7-41DC-B793-B9D25B144DD2}" type="parTrans" cxnId="{543F8256-829E-4901-A8F0-0B02A1E619EC}">
      <dgm:prSet/>
      <dgm:spPr/>
      <dgm:t>
        <a:bodyPr/>
        <a:lstStyle/>
        <a:p>
          <a:endParaRPr lang="cs-CZ"/>
        </a:p>
      </dgm:t>
    </dgm:pt>
    <dgm:pt modelId="{D8967391-5D7E-476A-A13D-45EAC0AEEF4F}" type="sibTrans" cxnId="{543F8256-829E-4901-A8F0-0B02A1E619EC}">
      <dgm:prSet/>
      <dgm:spPr/>
      <dgm:t>
        <a:bodyPr/>
        <a:lstStyle/>
        <a:p>
          <a:endParaRPr lang="cs-CZ"/>
        </a:p>
      </dgm:t>
    </dgm:pt>
    <dgm:pt modelId="{AC7B9AEE-E104-4172-BFF7-E62EF35A816F}">
      <dgm:prSet phldrT="[Text]"/>
      <dgm:spPr/>
      <dgm:t>
        <a:bodyPr/>
        <a:lstStyle/>
        <a:p>
          <a:r>
            <a:rPr lang="cs-CZ" dirty="0" smtClean="0"/>
            <a:t>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tový</a:t>
          </a:r>
          <a:endParaRPr lang="cs-CZ" dirty="0"/>
        </a:p>
      </dgm:t>
    </dgm:pt>
    <dgm:pt modelId="{31BB83B5-B51A-4879-A8AF-5A41E3D3C0C7}" type="parTrans" cxnId="{15C149C7-8971-4D20-A7D3-FEA2A731FC6E}">
      <dgm:prSet/>
      <dgm:spPr/>
      <dgm:t>
        <a:bodyPr/>
        <a:lstStyle/>
        <a:p>
          <a:endParaRPr lang="cs-CZ"/>
        </a:p>
      </dgm:t>
    </dgm:pt>
    <dgm:pt modelId="{094A7B1C-B6D8-45CE-87E3-85E104CBD56C}" type="sibTrans" cxnId="{15C149C7-8971-4D20-A7D3-FEA2A731FC6E}">
      <dgm:prSet/>
      <dgm:spPr/>
      <dgm:t>
        <a:bodyPr/>
        <a:lstStyle/>
        <a:p>
          <a:endParaRPr lang="cs-CZ"/>
        </a:p>
      </dgm:t>
    </dgm:pt>
    <dgm:pt modelId="{76606FC3-C81E-44E8-B07D-BCD3AE77ED23}">
      <dgm:prSet phldrT="[Text]"/>
      <dgm:spPr/>
      <dgm:t>
        <a:bodyPr/>
        <a:lstStyle/>
        <a:p>
          <a:r>
            <a:rPr lang="cs-CZ" dirty="0" smtClean="0"/>
            <a:t>ub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tování</a:t>
          </a:r>
          <a:endParaRPr lang="cs-CZ" dirty="0"/>
        </a:p>
      </dgm:t>
    </dgm:pt>
    <dgm:pt modelId="{1B318EC5-4AF9-413E-A14F-C60229D7FF54}" type="parTrans" cxnId="{43819794-85F3-4C33-BFB1-3375E2215315}">
      <dgm:prSet/>
      <dgm:spPr/>
      <dgm:t>
        <a:bodyPr/>
        <a:lstStyle/>
        <a:p>
          <a:endParaRPr lang="cs-CZ"/>
        </a:p>
      </dgm:t>
    </dgm:pt>
    <dgm:pt modelId="{E04058BA-A174-40BD-B2B1-5C8308EFF476}" type="sibTrans" cxnId="{43819794-85F3-4C33-BFB1-3375E2215315}">
      <dgm:prSet/>
      <dgm:spPr/>
      <dgm:t>
        <a:bodyPr/>
        <a:lstStyle/>
        <a:p>
          <a:endParaRPr lang="cs-CZ"/>
        </a:p>
      </dgm:t>
    </dgm:pt>
    <dgm:pt modelId="{3CD982E0-9CD4-47EE-8A37-A420D46627B8}">
      <dgm:prSet phldrT="[Text]"/>
      <dgm:spPr/>
      <dgm:t>
        <a:bodyPr/>
        <a:lstStyle/>
        <a:p>
          <a:r>
            <a:rPr lang="cs-CZ" dirty="0" err="1" smtClean="0"/>
            <a:t>b</a:t>
          </a:r>
          <a:r>
            <a:rPr lang="cs-CZ" dirty="0" err="1" smtClean="0">
              <a:solidFill>
                <a:srgbClr val="FF0000"/>
              </a:solidFill>
            </a:rPr>
            <a:t>y</a:t>
          </a:r>
          <a:r>
            <a:rPr lang="cs-CZ" dirty="0" err="1" smtClean="0"/>
            <a:t>teček</a:t>
          </a:r>
          <a:endParaRPr lang="cs-CZ" dirty="0"/>
        </a:p>
      </dgm:t>
    </dgm:pt>
    <dgm:pt modelId="{E9CF23FA-E18B-4D9D-B753-437D22224D51}" type="parTrans" cxnId="{77FED38C-3B2F-456D-AA51-27B2450FF24F}">
      <dgm:prSet/>
      <dgm:spPr/>
      <dgm:t>
        <a:bodyPr/>
        <a:lstStyle/>
        <a:p>
          <a:endParaRPr lang="cs-CZ"/>
        </a:p>
      </dgm:t>
    </dgm:pt>
    <dgm:pt modelId="{B0627A51-DD7A-4DDC-8A31-F30C83E693B3}" type="sibTrans" cxnId="{77FED38C-3B2F-456D-AA51-27B2450FF24F}">
      <dgm:prSet/>
      <dgm:spPr/>
      <dgm:t>
        <a:bodyPr/>
        <a:lstStyle/>
        <a:p>
          <a:endParaRPr lang="cs-CZ"/>
        </a:p>
      </dgm:t>
    </dgm:pt>
    <dgm:pt modelId="{E7B0C851-973B-43BA-A078-91C9CAF6F9E0}" type="pres">
      <dgm:prSet presAssocID="{611E9CAF-4D4A-45A6-86D6-C9E1E13AB97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A517280-84EA-40F9-81C3-46F1117811F3}" type="pres">
      <dgm:prSet presAssocID="{FD822523-DE58-46D0-AB87-CBA3878CCEB1}" presName="root" presStyleCnt="0"/>
      <dgm:spPr/>
    </dgm:pt>
    <dgm:pt modelId="{81FF4A89-C1DB-4C20-B6DA-FBE2F104211E}" type="pres">
      <dgm:prSet presAssocID="{FD822523-DE58-46D0-AB87-CBA3878CCEB1}" presName="rootComposite" presStyleCnt="0"/>
      <dgm:spPr/>
    </dgm:pt>
    <dgm:pt modelId="{A2C445C2-EE99-4EF2-8DB4-42F763BD1DB6}" type="pres">
      <dgm:prSet presAssocID="{FD822523-DE58-46D0-AB87-CBA3878CCEB1}" presName="rootText" presStyleLbl="node1" presStyleIdx="0" presStyleCnt="4" custLinFactNeighborX="3114" custLinFactNeighborY="3658"/>
      <dgm:spPr/>
      <dgm:t>
        <a:bodyPr/>
        <a:lstStyle/>
        <a:p>
          <a:endParaRPr lang="cs-CZ"/>
        </a:p>
      </dgm:t>
    </dgm:pt>
    <dgm:pt modelId="{5693B946-DDF8-4E6B-ADD2-D013728F2727}" type="pres">
      <dgm:prSet presAssocID="{FD822523-DE58-46D0-AB87-CBA3878CCEB1}" presName="rootConnector" presStyleLbl="node1" presStyleIdx="0" presStyleCnt="4"/>
      <dgm:spPr/>
      <dgm:t>
        <a:bodyPr/>
        <a:lstStyle/>
        <a:p>
          <a:endParaRPr lang="cs-CZ"/>
        </a:p>
      </dgm:t>
    </dgm:pt>
    <dgm:pt modelId="{6026EBE9-40AB-449D-AD2B-DE6685BCA2FB}" type="pres">
      <dgm:prSet presAssocID="{FD822523-DE58-46D0-AB87-CBA3878CCEB1}" presName="childShape" presStyleCnt="0"/>
      <dgm:spPr/>
    </dgm:pt>
    <dgm:pt modelId="{942178F9-4439-43D9-8BD3-B20729922556}" type="pres">
      <dgm:prSet presAssocID="{9FF57470-A868-4D5B-A13C-4A9E74F9ECA3}" presName="Name13" presStyleLbl="parChTrans1D2" presStyleIdx="0" presStyleCnt="16"/>
      <dgm:spPr/>
      <dgm:t>
        <a:bodyPr/>
        <a:lstStyle/>
        <a:p>
          <a:endParaRPr lang="cs-CZ"/>
        </a:p>
      </dgm:t>
    </dgm:pt>
    <dgm:pt modelId="{A918E6AA-7C97-4BE9-8F74-022A79D4DE36}" type="pres">
      <dgm:prSet presAssocID="{C9E24775-205B-4720-8F0E-4EE008726094}" presName="childText" presStyleLbl="bgAcc1" presStyleIdx="0" presStyleCnt="16" custScaleX="1491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96DBAF-5C88-4235-866B-E3C73886DE5A}" type="pres">
      <dgm:prSet presAssocID="{6153AAB4-5C78-413D-81E4-4F3C52AC5761}" presName="Name13" presStyleLbl="parChTrans1D2" presStyleIdx="1" presStyleCnt="16"/>
      <dgm:spPr/>
      <dgm:t>
        <a:bodyPr/>
        <a:lstStyle/>
        <a:p>
          <a:endParaRPr lang="cs-CZ"/>
        </a:p>
      </dgm:t>
    </dgm:pt>
    <dgm:pt modelId="{E6F681A3-83E5-478F-B965-9E680C18963F}" type="pres">
      <dgm:prSet presAssocID="{AB8FB50E-4B85-4C40-B47D-3BDF000894C4}" presName="childText" presStyleLbl="bgAcc1" presStyleIdx="1" presStyleCnt="16" custScaleX="1491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2D04CC-F170-42DC-8380-34F87FAFE62A}" type="pres">
      <dgm:prSet presAssocID="{54F639EF-4CB7-4976-88A1-6A0FE8BA2AB9}" presName="Name13" presStyleLbl="parChTrans1D2" presStyleIdx="2" presStyleCnt="16"/>
      <dgm:spPr/>
      <dgm:t>
        <a:bodyPr/>
        <a:lstStyle/>
        <a:p>
          <a:endParaRPr lang="cs-CZ"/>
        </a:p>
      </dgm:t>
    </dgm:pt>
    <dgm:pt modelId="{5477E0EB-DB44-4BD0-8AAC-423BB98E09CC}" type="pres">
      <dgm:prSet presAssocID="{BCC6642E-03EA-4035-83AD-BFCFCDCD07B3}" presName="childText" presStyleLbl="bgAcc1" presStyleIdx="2" presStyleCnt="16" custScaleX="1491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F73462-74BA-497C-B1D4-C24F17DEBC24}" type="pres">
      <dgm:prSet presAssocID="{2A08A1D0-3CC5-4862-9ACF-FFAA1EE4520C}" presName="Name13" presStyleLbl="parChTrans1D2" presStyleIdx="3" presStyleCnt="16"/>
      <dgm:spPr/>
      <dgm:t>
        <a:bodyPr/>
        <a:lstStyle/>
        <a:p>
          <a:endParaRPr lang="cs-CZ"/>
        </a:p>
      </dgm:t>
    </dgm:pt>
    <dgm:pt modelId="{8129919D-471A-4B10-AADD-15EC9C909950}" type="pres">
      <dgm:prSet presAssocID="{6C612B7D-F6E9-49F9-B452-4BD0AB4D4505}" presName="childText" presStyleLbl="bgAcc1" presStyleIdx="3" presStyleCnt="16" custScaleX="1491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4DB421-2FE9-4DA1-8159-9476AC005850}" type="pres">
      <dgm:prSet presAssocID="{B1B2D81F-CB42-475F-85AD-B43135550CB5}" presName="root" presStyleCnt="0"/>
      <dgm:spPr/>
    </dgm:pt>
    <dgm:pt modelId="{5A055988-8A90-4146-9D50-639ACC9876AE}" type="pres">
      <dgm:prSet presAssocID="{B1B2D81F-CB42-475F-85AD-B43135550CB5}" presName="rootComposite" presStyleCnt="0"/>
      <dgm:spPr/>
    </dgm:pt>
    <dgm:pt modelId="{B877DE92-C982-4F25-AAF0-6138F243B89C}" type="pres">
      <dgm:prSet presAssocID="{B1B2D81F-CB42-475F-85AD-B43135550CB5}" presName="rootText" presStyleLbl="node1" presStyleIdx="1" presStyleCnt="4"/>
      <dgm:spPr/>
      <dgm:t>
        <a:bodyPr/>
        <a:lstStyle/>
        <a:p>
          <a:endParaRPr lang="cs-CZ"/>
        </a:p>
      </dgm:t>
    </dgm:pt>
    <dgm:pt modelId="{6E0AD8EB-4EB8-493C-809D-6E370FCEBEA4}" type="pres">
      <dgm:prSet presAssocID="{B1B2D81F-CB42-475F-85AD-B43135550CB5}" presName="rootConnector" presStyleLbl="node1" presStyleIdx="1" presStyleCnt="4"/>
      <dgm:spPr/>
      <dgm:t>
        <a:bodyPr/>
        <a:lstStyle/>
        <a:p>
          <a:endParaRPr lang="cs-CZ"/>
        </a:p>
      </dgm:t>
    </dgm:pt>
    <dgm:pt modelId="{5B330FB0-7B69-41F1-BF24-BB36B032D226}" type="pres">
      <dgm:prSet presAssocID="{B1B2D81F-CB42-475F-85AD-B43135550CB5}" presName="childShape" presStyleCnt="0"/>
      <dgm:spPr/>
    </dgm:pt>
    <dgm:pt modelId="{A2DF37AA-574B-4BA5-ACE0-6904AC51256D}" type="pres">
      <dgm:prSet presAssocID="{22F04C83-12E1-4520-98C9-3589F0FA2F7A}" presName="Name13" presStyleLbl="parChTrans1D2" presStyleIdx="4" presStyleCnt="16"/>
      <dgm:spPr/>
      <dgm:t>
        <a:bodyPr/>
        <a:lstStyle/>
        <a:p>
          <a:endParaRPr lang="cs-CZ"/>
        </a:p>
      </dgm:t>
    </dgm:pt>
    <dgm:pt modelId="{4F6534B0-EEB2-41C9-A637-CA5CB6EA2C52}" type="pres">
      <dgm:prSet presAssocID="{BD3AC7BC-635E-4EA7-844C-1386D11DD9CD}" presName="childText" presStyleLbl="bgAcc1" presStyleIdx="4" presStyleCnt="16" custScaleX="149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62FF2D-F3D6-4282-839E-BCC93A429575}" type="pres">
      <dgm:prSet presAssocID="{D6F8E817-409A-4379-BD63-E2FE46451F73}" presName="Name13" presStyleLbl="parChTrans1D2" presStyleIdx="5" presStyleCnt="16"/>
      <dgm:spPr/>
      <dgm:t>
        <a:bodyPr/>
        <a:lstStyle/>
        <a:p>
          <a:endParaRPr lang="cs-CZ"/>
        </a:p>
      </dgm:t>
    </dgm:pt>
    <dgm:pt modelId="{70675844-D6B9-44E2-8EA9-9551F63C325B}" type="pres">
      <dgm:prSet presAssocID="{110E780C-CC16-4EEA-83BF-2AB762C3FA13}" presName="childText" presStyleLbl="bgAcc1" presStyleIdx="5" presStyleCnt="16" custScaleX="149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2C2F5D-812B-4C1D-A6CA-D83F848A726A}" type="pres">
      <dgm:prSet presAssocID="{478C22A0-3D13-42DD-B2CE-A8E1C3EA0877}" presName="Name13" presStyleLbl="parChTrans1D2" presStyleIdx="6" presStyleCnt="16"/>
      <dgm:spPr/>
      <dgm:t>
        <a:bodyPr/>
        <a:lstStyle/>
        <a:p>
          <a:endParaRPr lang="cs-CZ"/>
        </a:p>
      </dgm:t>
    </dgm:pt>
    <dgm:pt modelId="{76032285-4653-4C75-B2BD-8F434B45D3FE}" type="pres">
      <dgm:prSet presAssocID="{8D297EB9-208F-44EA-AA86-86B7876247E2}" presName="childText" presStyleLbl="bgAcc1" presStyleIdx="6" presStyleCnt="16" custScaleX="149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2A3AC1-60C9-445E-ACA5-E88A787844B9}" type="pres">
      <dgm:prSet presAssocID="{7A1EC1DD-4A09-40FF-A6DB-18E6440B7ECA}" presName="Name13" presStyleLbl="parChTrans1D2" presStyleIdx="7" presStyleCnt="16"/>
      <dgm:spPr/>
      <dgm:t>
        <a:bodyPr/>
        <a:lstStyle/>
        <a:p>
          <a:endParaRPr lang="cs-CZ"/>
        </a:p>
      </dgm:t>
    </dgm:pt>
    <dgm:pt modelId="{CF231BB3-08CA-4C88-A4FB-AA36D04B8346}" type="pres">
      <dgm:prSet presAssocID="{10203FAF-E5F4-4C27-AAE3-0A072E8B9675}" presName="childText" presStyleLbl="bgAcc1" presStyleIdx="7" presStyleCnt="16" custScaleX="149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36C05B-68E1-4A45-9362-744B6FA0D269}" type="pres">
      <dgm:prSet presAssocID="{5DE95705-0068-4231-A487-2AFA01E2D53F}" presName="root" presStyleCnt="0"/>
      <dgm:spPr/>
    </dgm:pt>
    <dgm:pt modelId="{E6DA12B4-2772-4EE3-947F-73CD71DECB35}" type="pres">
      <dgm:prSet presAssocID="{5DE95705-0068-4231-A487-2AFA01E2D53F}" presName="rootComposite" presStyleCnt="0"/>
      <dgm:spPr/>
    </dgm:pt>
    <dgm:pt modelId="{4D963F6B-A52D-4666-9E7F-C32ED767DD43}" type="pres">
      <dgm:prSet presAssocID="{5DE95705-0068-4231-A487-2AFA01E2D53F}" presName="rootText" presStyleLbl="node1" presStyleIdx="2" presStyleCnt="4"/>
      <dgm:spPr/>
      <dgm:t>
        <a:bodyPr/>
        <a:lstStyle/>
        <a:p>
          <a:endParaRPr lang="cs-CZ"/>
        </a:p>
      </dgm:t>
    </dgm:pt>
    <dgm:pt modelId="{147A7566-61FB-45D5-81C2-3A4D7F1F87C3}" type="pres">
      <dgm:prSet presAssocID="{5DE95705-0068-4231-A487-2AFA01E2D53F}" presName="rootConnector" presStyleLbl="node1" presStyleIdx="2" presStyleCnt="4"/>
      <dgm:spPr/>
      <dgm:t>
        <a:bodyPr/>
        <a:lstStyle/>
        <a:p>
          <a:endParaRPr lang="cs-CZ"/>
        </a:p>
      </dgm:t>
    </dgm:pt>
    <dgm:pt modelId="{672FC286-D40C-4F7F-97F1-71744770BFD3}" type="pres">
      <dgm:prSet presAssocID="{5DE95705-0068-4231-A487-2AFA01E2D53F}" presName="childShape" presStyleCnt="0"/>
      <dgm:spPr/>
    </dgm:pt>
    <dgm:pt modelId="{1944F271-0441-4408-9D78-E9CF94D83EBF}" type="pres">
      <dgm:prSet presAssocID="{F85C644F-9EFC-42D4-A45A-C337CB5AE7EB}" presName="Name13" presStyleLbl="parChTrans1D2" presStyleIdx="8" presStyleCnt="16"/>
      <dgm:spPr/>
      <dgm:t>
        <a:bodyPr/>
        <a:lstStyle/>
        <a:p>
          <a:endParaRPr lang="cs-CZ"/>
        </a:p>
      </dgm:t>
    </dgm:pt>
    <dgm:pt modelId="{14166D69-E42C-4E1D-8EE6-8753888303A7}" type="pres">
      <dgm:prSet presAssocID="{AAC1BC86-3936-4C8B-9A27-BD07E12AA86D}" presName="childText" presStyleLbl="bgAcc1" presStyleIdx="8" presStyleCnt="16" custScaleX="1490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AC2D5C-9D01-4F4F-853D-BF3A7ABBED79}" type="pres">
      <dgm:prSet presAssocID="{686CF69F-5A40-4D13-8268-1D4DC8A9DEEB}" presName="Name13" presStyleLbl="parChTrans1D2" presStyleIdx="9" presStyleCnt="16"/>
      <dgm:spPr/>
      <dgm:t>
        <a:bodyPr/>
        <a:lstStyle/>
        <a:p>
          <a:endParaRPr lang="cs-CZ"/>
        </a:p>
      </dgm:t>
    </dgm:pt>
    <dgm:pt modelId="{51B22287-D143-46A7-93F7-38E246291588}" type="pres">
      <dgm:prSet presAssocID="{F8E62774-3232-46A5-825B-86D522C35719}" presName="childText" presStyleLbl="bgAcc1" presStyleIdx="9" presStyleCnt="16" custScaleX="1490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B5064D-30E0-49F8-AF83-676D9BC8F42C}" type="pres">
      <dgm:prSet presAssocID="{DD6F16FC-9546-486F-AEB6-6BBEDEA0AB2D}" presName="Name13" presStyleLbl="parChTrans1D2" presStyleIdx="10" presStyleCnt="16"/>
      <dgm:spPr/>
      <dgm:t>
        <a:bodyPr/>
        <a:lstStyle/>
        <a:p>
          <a:endParaRPr lang="cs-CZ"/>
        </a:p>
      </dgm:t>
    </dgm:pt>
    <dgm:pt modelId="{317388B3-9932-4EE4-AFF0-4DE6B63130FA}" type="pres">
      <dgm:prSet presAssocID="{88FE1450-4FBA-4E33-BEC4-1AE73DFA635F}" presName="childText" presStyleLbl="bgAcc1" presStyleIdx="10" presStyleCnt="16" custScaleX="1490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48BF8E-A04E-494F-A1A2-FFD80C5F9F6B}" type="pres">
      <dgm:prSet presAssocID="{5C455BD3-EE02-49A7-AB43-5556F246B232}" presName="Name13" presStyleLbl="parChTrans1D2" presStyleIdx="11" presStyleCnt="16"/>
      <dgm:spPr/>
      <dgm:t>
        <a:bodyPr/>
        <a:lstStyle/>
        <a:p>
          <a:endParaRPr lang="cs-CZ"/>
        </a:p>
      </dgm:t>
    </dgm:pt>
    <dgm:pt modelId="{EB97575C-5F78-45EE-B26C-3ECFC7358766}" type="pres">
      <dgm:prSet presAssocID="{DB18A83C-D166-4127-875E-3D385BD4D0E5}" presName="childText" presStyleLbl="bgAcc1" presStyleIdx="11" presStyleCnt="16" custScaleX="1490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0EC80-5EF4-486D-865F-7E7718477A32}" type="pres">
      <dgm:prSet presAssocID="{F30EDC78-1164-4E7F-8BA5-9E57A4F0F1A4}" presName="root" presStyleCnt="0"/>
      <dgm:spPr/>
    </dgm:pt>
    <dgm:pt modelId="{9BB7AEE9-E0B0-49B0-8AAC-A0D36511A497}" type="pres">
      <dgm:prSet presAssocID="{F30EDC78-1164-4E7F-8BA5-9E57A4F0F1A4}" presName="rootComposite" presStyleCnt="0"/>
      <dgm:spPr/>
    </dgm:pt>
    <dgm:pt modelId="{74F1C630-B0E3-4E5B-92E9-988800F95A19}" type="pres">
      <dgm:prSet presAssocID="{F30EDC78-1164-4E7F-8BA5-9E57A4F0F1A4}" presName="rootText" presStyleLbl="node1" presStyleIdx="3" presStyleCnt="4"/>
      <dgm:spPr/>
      <dgm:t>
        <a:bodyPr/>
        <a:lstStyle/>
        <a:p>
          <a:endParaRPr lang="cs-CZ"/>
        </a:p>
      </dgm:t>
    </dgm:pt>
    <dgm:pt modelId="{2F233AA1-B15D-4C9A-8565-B1D532D0FF2D}" type="pres">
      <dgm:prSet presAssocID="{F30EDC78-1164-4E7F-8BA5-9E57A4F0F1A4}" presName="rootConnector" presStyleLbl="node1" presStyleIdx="3" presStyleCnt="4"/>
      <dgm:spPr/>
      <dgm:t>
        <a:bodyPr/>
        <a:lstStyle/>
        <a:p>
          <a:endParaRPr lang="cs-CZ"/>
        </a:p>
      </dgm:t>
    </dgm:pt>
    <dgm:pt modelId="{B395B60D-E5F3-4757-98BD-A445D6FC2F76}" type="pres">
      <dgm:prSet presAssocID="{F30EDC78-1164-4E7F-8BA5-9E57A4F0F1A4}" presName="childShape" presStyleCnt="0"/>
      <dgm:spPr/>
    </dgm:pt>
    <dgm:pt modelId="{189C5A3D-C701-4664-8918-A0281AFC7FBB}" type="pres">
      <dgm:prSet presAssocID="{6148F56D-98E7-41DC-B793-B9D25B144DD2}" presName="Name13" presStyleLbl="parChTrans1D2" presStyleIdx="12" presStyleCnt="16"/>
      <dgm:spPr/>
      <dgm:t>
        <a:bodyPr/>
        <a:lstStyle/>
        <a:p>
          <a:endParaRPr lang="cs-CZ"/>
        </a:p>
      </dgm:t>
    </dgm:pt>
    <dgm:pt modelId="{23B75AD7-5CDD-470B-8B76-6BC6FE6C8926}" type="pres">
      <dgm:prSet presAssocID="{29E60C20-DA9C-42BB-987F-BF05E13C06CC}" presName="childText" presStyleLbl="bgAcc1" presStyleIdx="12" presStyleCnt="16" custScaleX="1460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6D09C1-6791-476B-9567-B65B00D04660}" type="pres">
      <dgm:prSet presAssocID="{31BB83B5-B51A-4879-A8AF-5A41E3D3C0C7}" presName="Name13" presStyleLbl="parChTrans1D2" presStyleIdx="13" presStyleCnt="16"/>
      <dgm:spPr/>
      <dgm:t>
        <a:bodyPr/>
        <a:lstStyle/>
        <a:p>
          <a:endParaRPr lang="cs-CZ"/>
        </a:p>
      </dgm:t>
    </dgm:pt>
    <dgm:pt modelId="{E42FE0D2-9150-453A-81F5-67EACFF8FC6F}" type="pres">
      <dgm:prSet presAssocID="{AC7B9AEE-E104-4172-BFF7-E62EF35A816F}" presName="childText" presStyleLbl="bgAcc1" presStyleIdx="13" presStyleCnt="16" custScaleX="1460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A2F4E6-EC6D-48F8-8889-60FDE577056D}" type="pres">
      <dgm:prSet presAssocID="{1B318EC5-4AF9-413E-A14F-C60229D7FF54}" presName="Name13" presStyleLbl="parChTrans1D2" presStyleIdx="14" presStyleCnt="16"/>
      <dgm:spPr/>
      <dgm:t>
        <a:bodyPr/>
        <a:lstStyle/>
        <a:p>
          <a:endParaRPr lang="cs-CZ"/>
        </a:p>
      </dgm:t>
    </dgm:pt>
    <dgm:pt modelId="{36BEAB50-E035-4D34-94F9-0F3ABFED679D}" type="pres">
      <dgm:prSet presAssocID="{76606FC3-C81E-44E8-B07D-BCD3AE77ED23}" presName="childText" presStyleLbl="bgAcc1" presStyleIdx="14" presStyleCnt="16" custScaleX="1460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2FEF66-1449-4B16-B418-7BF1527C919C}" type="pres">
      <dgm:prSet presAssocID="{E9CF23FA-E18B-4D9D-B753-437D22224D51}" presName="Name13" presStyleLbl="parChTrans1D2" presStyleIdx="15" presStyleCnt="16"/>
      <dgm:spPr/>
      <dgm:t>
        <a:bodyPr/>
        <a:lstStyle/>
        <a:p>
          <a:endParaRPr lang="cs-CZ"/>
        </a:p>
      </dgm:t>
    </dgm:pt>
    <dgm:pt modelId="{A3B6E956-1DA4-4F70-94B7-7EDCD3F03AD0}" type="pres">
      <dgm:prSet presAssocID="{3CD982E0-9CD4-47EE-8A37-A420D46627B8}" presName="childText" presStyleLbl="bgAcc1" presStyleIdx="15" presStyleCnt="16" custScaleX="1460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572613-8168-4E3C-A738-8BD9A5F7FAA4}" type="presOf" srcId="{10203FAF-E5F4-4C27-AAE3-0A072E8B9675}" destId="{CF231BB3-08CA-4C88-A4FB-AA36D04B8346}" srcOrd="0" destOrd="0" presId="urn:microsoft.com/office/officeart/2005/8/layout/hierarchy3"/>
    <dgm:cxn modelId="{3487136D-E7B6-403D-B83F-C267421CE5D9}" type="presOf" srcId="{FD822523-DE58-46D0-AB87-CBA3878CCEB1}" destId="{A2C445C2-EE99-4EF2-8DB4-42F763BD1DB6}" srcOrd="0" destOrd="0" presId="urn:microsoft.com/office/officeart/2005/8/layout/hierarchy3"/>
    <dgm:cxn modelId="{C45F827A-D7B9-4079-B9ED-6FDFD2C36A75}" srcId="{611E9CAF-4D4A-45A6-86D6-C9E1E13AB975}" destId="{FD822523-DE58-46D0-AB87-CBA3878CCEB1}" srcOrd="0" destOrd="0" parTransId="{17AF06A2-9706-4CCE-B11C-ED4DC0165BF6}" sibTransId="{27C00F56-70F2-44BD-97E9-4637AC3295B5}"/>
    <dgm:cxn modelId="{8A8D56E1-586A-4CAD-8273-A90E35DC70E2}" type="presOf" srcId="{88FE1450-4FBA-4E33-BEC4-1AE73DFA635F}" destId="{317388B3-9932-4EE4-AFF0-4DE6B63130FA}" srcOrd="0" destOrd="0" presId="urn:microsoft.com/office/officeart/2005/8/layout/hierarchy3"/>
    <dgm:cxn modelId="{20E0D67A-BE16-483C-AF0A-B7152CA3E14E}" type="presOf" srcId="{7A1EC1DD-4A09-40FF-A6DB-18E6440B7ECA}" destId="{562A3AC1-60C9-445E-ACA5-E88A787844B9}" srcOrd="0" destOrd="0" presId="urn:microsoft.com/office/officeart/2005/8/layout/hierarchy3"/>
    <dgm:cxn modelId="{3D195E54-55B6-420C-8537-96068010C510}" srcId="{B1B2D81F-CB42-475F-85AD-B43135550CB5}" destId="{110E780C-CC16-4EEA-83BF-2AB762C3FA13}" srcOrd="1" destOrd="0" parTransId="{D6F8E817-409A-4379-BD63-E2FE46451F73}" sibTransId="{0EB57D14-CE66-4C7A-A1BD-A7453C23BC3F}"/>
    <dgm:cxn modelId="{04CB7129-0B4F-454E-ABFE-0A242565F645}" type="presOf" srcId="{FD822523-DE58-46D0-AB87-CBA3878CCEB1}" destId="{5693B946-DDF8-4E6B-ADD2-D013728F2727}" srcOrd="1" destOrd="0" presId="urn:microsoft.com/office/officeart/2005/8/layout/hierarchy3"/>
    <dgm:cxn modelId="{EF698B69-9CEF-4056-9A71-D637CE25B3FB}" type="presOf" srcId="{F30EDC78-1164-4E7F-8BA5-9E57A4F0F1A4}" destId="{2F233AA1-B15D-4C9A-8565-B1D532D0FF2D}" srcOrd="1" destOrd="0" presId="urn:microsoft.com/office/officeart/2005/8/layout/hierarchy3"/>
    <dgm:cxn modelId="{5A5112D1-A59B-4F2F-B8EF-B372B8079757}" type="presOf" srcId="{F8E62774-3232-46A5-825B-86D522C35719}" destId="{51B22287-D143-46A7-93F7-38E246291588}" srcOrd="0" destOrd="0" presId="urn:microsoft.com/office/officeart/2005/8/layout/hierarchy3"/>
    <dgm:cxn modelId="{2554DA00-759E-40A1-8C68-C68F83B2F948}" type="presOf" srcId="{6148F56D-98E7-41DC-B793-B9D25B144DD2}" destId="{189C5A3D-C701-4664-8918-A0281AFC7FBB}" srcOrd="0" destOrd="0" presId="urn:microsoft.com/office/officeart/2005/8/layout/hierarchy3"/>
    <dgm:cxn modelId="{94B3870E-759A-4B68-B14C-28FB65B88008}" srcId="{5DE95705-0068-4231-A487-2AFA01E2D53F}" destId="{DB18A83C-D166-4127-875E-3D385BD4D0E5}" srcOrd="3" destOrd="0" parTransId="{5C455BD3-EE02-49A7-AB43-5556F246B232}" sibTransId="{18359054-75CF-49C6-B99F-01C9546B5F97}"/>
    <dgm:cxn modelId="{8AF18BD7-BFFF-4F33-80DC-19399E5EADEB}" type="presOf" srcId="{F30EDC78-1164-4E7F-8BA5-9E57A4F0F1A4}" destId="{74F1C630-B0E3-4E5B-92E9-988800F95A19}" srcOrd="0" destOrd="0" presId="urn:microsoft.com/office/officeart/2005/8/layout/hierarchy3"/>
    <dgm:cxn modelId="{0EB813A2-B2FA-4180-8E66-915A1C586C35}" type="presOf" srcId="{B1B2D81F-CB42-475F-85AD-B43135550CB5}" destId="{B877DE92-C982-4F25-AAF0-6138F243B89C}" srcOrd="0" destOrd="0" presId="urn:microsoft.com/office/officeart/2005/8/layout/hierarchy3"/>
    <dgm:cxn modelId="{2140648C-2D7B-4697-996E-230469461A73}" srcId="{5DE95705-0068-4231-A487-2AFA01E2D53F}" destId="{F8E62774-3232-46A5-825B-86D522C35719}" srcOrd="1" destOrd="0" parTransId="{686CF69F-5A40-4D13-8268-1D4DC8A9DEEB}" sibTransId="{FA12C6F4-39B4-4727-95A6-1626F365AE80}"/>
    <dgm:cxn modelId="{38F96D27-9D32-4BA6-99A7-7B0B26362593}" type="presOf" srcId="{611E9CAF-4D4A-45A6-86D6-C9E1E13AB975}" destId="{E7B0C851-973B-43BA-A078-91C9CAF6F9E0}" srcOrd="0" destOrd="0" presId="urn:microsoft.com/office/officeart/2005/8/layout/hierarchy3"/>
    <dgm:cxn modelId="{04EEE94B-7F7B-49F3-A8BA-4592292EDCCB}" type="presOf" srcId="{BD3AC7BC-635E-4EA7-844C-1386D11DD9CD}" destId="{4F6534B0-EEB2-41C9-A637-CA5CB6EA2C52}" srcOrd="0" destOrd="0" presId="urn:microsoft.com/office/officeart/2005/8/layout/hierarchy3"/>
    <dgm:cxn modelId="{4B1BAB66-990D-4768-97E2-6041B7704186}" type="presOf" srcId="{29E60C20-DA9C-42BB-987F-BF05E13C06CC}" destId="{23B75AD7-5CDD-470B-8B76-6BC6FE6C8926}" srcOrd="0" destOrd="0" presId="urn:microsoft.com/office/officeart/2005/8/layout/hierarchy3"/>
    <dgm:cxn modelId="{15BC4C70-96CE-495C-A955-673D3525806C}" type="presOf" srcId="{F85C644F-9EFC-42D4-A45A-C337CB5AE7EB}" destId="{1944F271-0441-4408-9D78-E9CF94D83EBF}" srcOrd="0" destOrd="0" presId="urn:microsoft.com/office/officeart/2005/8/layout/hierarchy3"/>
    <dgm:cxn modelId="{DEB9AA86-5679-4803-B33D-DE79D681612A}" type="presOf" srcId="{AAC1BC86-3936-4C8B-9A27-BD07E12AA86D}" destId="{14166D69-E42C-4E1D-8EE6-8753888303A7}" srcOrd="0" destOrd="0" presId="urn:microsoft.com/office/officeart/2005/8/layout/hierarchy3"/>
    <dgm:cxn modelId="{08024191-946A-4E8A-9FBD-D42230A9C917}" type="presOf" srcId="{5C455BD3-EE02-49A7-AB43-5556F246B232}" destId="{8E48BF8E-A04E-494F-A1A2-FFD80C5F9F6B}" srcOrd="0" destOrd="0" presId="urn:microsoft.com/office/officeart/2005/8/layout/hierarchy3"/>
    <dgm:cxn modelId="{C3A9A9CE-CED3-4C5B-BB49-6FBAD731FE9E}" type="presOf" srcId="{B1B2D81F-CB42-475F-85AD-B43135550CB5}" destId="{6E0AD8EB-4EB8-493C-809D-6E370FCEBEA4}" srcOrd="1" destOrd="0" presId="urn:microsoft.com/office/officeart/2005/8/layout/hierarchy3"/>
    <dgm:cxn modelId="{96F7EE91-DE58-42AA-ADC4-5A4300CDB5CF}" type="presOf" srcId="{54F639EF-4CB7-4976-88A1-6A0FE8BA2AB9}" destId="{C82D04CC-F170-42DC-8380-34F87FAFE62A}" srcOrd="0" destOrd="0" presId="urn:microsoft.com/office/officeart/2005/8/layout/hierarchy3"/>
    <dgm:cxn modelId="{4976DB00-1AF4-4596-89F5-38D91104D501}" type="presOf" srcId="{C9E24775-205B-4720-8F0E-4EE008726094}" destId="{A918E6AA-7C97-4BE9-8F74-022A79D4DE36}" srcOrd="0" destOrd="0" presId="urn:microsoft.com/office/officeart/2005/8/layout/hierarchy3"/>
    <dgm:cxn modelId="{73B4D0D8-4305-4BE1-9D38-C9A54C1B5D04}" type="presOf" srcId="{8D297EB9-208F-44EA-AA86-86B7876247E2}" destId="{76032285-4653-4C75-B2BD-8F434B45D3FE}" srcOrd="0" destOrd="0" presId="urn:microsoft.com/office/officeart/2005/8/layout/hierarchy3"/>
    <dgm:cxn modelId="{B3BA88D8-2589-44CB-BDCF-A2BFD848143C}" srcId="{FD822523-DE58-46D0-AB87-CBA3878CCEB1}" destId="{BCC6642E-03EA-4035-83AD-BFCFCDCD07B3}" srcOrd="2" destOrd="0" parTransId="{54F639EF-4CB7-4976-88A1-6A0FE8BA2AB9}" sibTransId="{0E36BD14-1A19-4750-BDC8-79DFE4D63800}"/>
    <dgm:cxn modelId="{31ECE295-7DCB-4730-A9F2-BA3AC50B5C5B}" srcId="{611E9CAF-4D4A-45A6-86D6-C9E1E13AB975}" destId="{F30EDC78-1164-4E7F-8BA5-9E57A4F0F1A4}" srcOrd="3" destOrd="0" parTransId="{C9104A7B-FCB2-46B6-9D36-4B42CCB4D91F}" sibTransId="{B60E76F4-3069-49BA-9328-E13F333BAACE}"/>
    <dgm:cxn modelId="{B4E3A53E-CD7D-4D68-8333-3D5A226693F2}" srcId="{B1B2D81F-CB42-475F-85AD-B43135550CB5}" destId="{8D297EB9-208F-44EA-AA86-86B7876247E2}" srcOrd="2" destOrd="0" parTransId="{478C22A0-3D13-42DD-B2CE-A8E1C3EA0877}" sibTransId="{14804968-D092-4238-B1FC-50084432A72F}"/>
    <dgm:cxn modelId="{77FED38C-3B2F-456D-AA51-27B2450FF24F}" srcId="{F30EDC78-1164-4E7F-8BA5-9E57A4F0F1A4}" destId="{3CD982E0-9CD4-47EE-8A37-A420D46627B8}" srcOrd="3" destOrd="0" parTransId="{E9CF23FA-E18B-4D9D-B753-437D22224D51}" sibTransId="{B0627A51-DD7A-4DDC-8A31-F30C83E693B3}"/>
    <dgm:cxn modelId="{843D0271-D741-4846-AFD8-F76F7DC9BE0E}" type="presOf" srcId="{AC7B9AEE-E104-4172-BFF7-E62EF35A816F}" destId="{E42FE0D2-9150-453A-81F5-67EACFF8FC6F}" srcOrd="0" destOrd="0" presId="urn:microsoft.com/office/officeart/2005/8/layout/hierarchy3"/>
    <dgm:cxn modelId="{12ECBFED-4EF6-4645-9E3C-92AFF3A3C4C4}" srcId="{FD822523-DE58-46D0-AB87-CBA3878CCEB1}" destId="{AB8FB50E-4B85-4C40-B47D-3BDF000894C4}" srcOrd="1" destOrd="0" parTransId="{6153AAB4-5C78-413D-81E4-4F3C52AC5761}" sibTransId="{109AE994-EDD5-483F-B843-5E0EC40ECAA4}"/>
    <dgm:cxn modelId="{9F173C3B-ED70-4AF4-80C9-9600390FA1CC}" srcId="{B1B2D81F-CB42-475F-85AD-B43135550CB5}" destId="{BD3AC7BC-635E-4EA7-844C-1386D11DD9CD}" srcOrd="0" destOrd="0" parTransId="{22F04C83-12E1-4520-98C9-3589F0FA2F7A}" sibTransId="{1B7D8D0E-CCDF-472D-83A0-854C2A346227}"/>
    <dgm:cxn modelId="{BFDFA48C-CC3A-4930-BCB7-C084F3069247}" type="presOf" srcId="{DD6F16FC-9546-486F-AEB6-6BBEDEA0AB2D}" destId="{D6B5064D-30E0-49F8-AF83-676D9BC8F42C}" srcOrd="0" destOrd="0" presId="urn:microsoft.com/office/officeart/2005/8/layout/hierarchy3"/>
    <dgm:cxn modelId="{1437179C-497C-4F6C-B2FF-E9A6196D9FD2}" type="presOf" srcId="{76606FC3-C81E-44E8-B07D-BCD3AE77ED23}" destId="{36BEAB50-E035-4D34-94F9-0F3ABFED679D}" srcOrd="0" destOrd="0" presId="urn:microsoft.com/office/officeart/2005/8/layout/hierarchy3"/>
    <dgm:cxn modelId="{FD249432-E4C8-42EF-B1EA-5176952D3BAB}" srcId="{611E9CAF-4D4A-45A6-86D6-C9E1E13AB975}" destId="{5DE95705-0068-4231-A487-2AFA01E2D53F}" srcOrd="2" destOrd="0" parTransId="{5014479E-F3AB-4217-9D1E-2F84D669D19B}" sibTransId="{74EDFF09-63F3-4627-A923-C238B64F2396}"/>
    <dgm:cxn modelId="{2EFCB9F7-E6D3-41F4-B04D-0017836632DE}" type="presOf" srcId="{110E780C-CC16-4EEA-83BF-2AB762C3FA13}" destId="{70675844-D6B9-44E2-8EA9-9551F63C325B}" srcOrd="0" destOrd="0" presId="urn:microsoft.com/office/officeart/2005/8/layout/hierarchy3"/>
    <dgm:cxn modelId="{2E22A418-B2ED-463A-9E68-E330348132B4}" type="presOf" srcId="{31BB83B5-B51A-4879-A8AF-5A41E3D3C0C7}" destId="{2D6D09C1-6791-476B-9567-B65B00D04660}" srcOrd="0" destOrd="0" presId="urn:microsoft.com/office/officeart/2005/8/layout/hierarchy3"/>
    <dgm:cxn modelId="{543F8256-829E-4901-A8F0-0B02A1E619EC}" srcId="{F30EDC78-1164-4E7F-8BA5-9E57A4F0F1A4}" destId="{29E60C20-DA9C-42BB-987F-BF05E13C06CC}" srcOrd="0" destOrd="0" parTransId="{6148F56D-98E7-41DC-B793-B9D25B144DD2}" sibTransId="{D8967391-5D7E-476A-A13D-45EAC0AEEF4F}"/>
    <dgm:cxn modelId="{BCDDA83F-B58A-4041-851F-1D25FEC2A1DD}" type="presOf" srcId="{D6F8E817-409A-4379-BD63-E2FE46451F73}" destId="{3262FF2D-F3D6-4282-839E-BCC93A429575}" srcOrd="0" destOrd="0" presId="urn:microsoft.com/office/officeart/2005/8/layout/hierarchy3"/>
    <dgm:cxn modelId="{A86254C2-F2B2-4C0D-8DF1-CEA6BD3CA1B0}" type="presOf" srcId="{1B318EC5-4AF9-413E-A14F-C60229D7FF54}" destId="{03A2F4E6-EC6D-48F8-8889-60FDE577056D}" srcOrd="0" destOrd="0" presId="urn:microsoft.com/office/officeart/2005/8/layout/hierarchy3"/>
    <dgm:cxn modelId="{39961282-4899-416B-BBD1-D864BF1662B9}" srcId="{611E9CAF-4D4A-45A6-86D6-C9E1E13AB975}" destId="{B1B2D81F-CB42-475F-85AD-B43135550CB5}" srcOrd="1" destOrd="0" parTransId="{75F02812-3F33-48A2-AFED-EE49B4C08795}" sibTransId="{4FAC7C10-7568-4053-8748-C0569D20CC73}"/>
    <dgm:cxn modelId="{A0BA7FCD-5E93-4BFF-A11A-E90EAA7DCFF2}" type="presOf" srcId="{AB8FB50E-4B85-4C40-B47D-3BDF000894C4}" destId="{E6F681A3-83E5-478F-B965-9E680C18963F}" srcOrd="0" destOrd="0" presId="urn:microsoft.com/office/officeart/2005/8/layout/hierarchy3"/>
    <dgm:cxn modelId="{209850E3-2FF1-4E08-B6AB-A9CA55EA98E8}" type="presOf" srcId="{5DE95705-0068-4231-A487-2AFA01E2D53F}" destId="{4D963F6B-A52D-4666-9E7F-C32ED767DD43}" srcOrd="0" destOrd="0" presId="urn:microsoft.com/office/officeart/2005/8/layout/hierarchy3"/>
    <dgm:cxn modelId="{437B1525-AB9E-4F1E-9974-EE1C4E6F253F}" type="presOf" srcId="{478C22A0-3D13-42DD-B2CE-A8E1C3EA0877}" destId="{382C2F5D-812B-4C1D-A6CA-D83F848A726A}" srcOrd="0" destOrd="0" presId="urn:microsoft.com/office/officeart/2005/8/layout/hierarchy3"/>
    <dgm:cxn modelId="{4AE18CD7-89A8-40C7-ACBB-20DFB5CC7E81}" type="presOf" srcId="{6C612B7D-F6E9-49F9-B452-4BD0AB4D4505}" destId="{8129919D-471A-4B10-AADD-15EC9C909950}" srcOrd="0" destOrd="0" presId="urn:microsoft.com/office/officeart/2005/8/layout/hierarchy3"/>
    <dgm:cxn modelId="{8F97B336-FBFF-459E-8FCE-A94465278AD0}" type="presOf" srcId="{E9CF23FA-E18B-4D9D-B753-437D22224D51}" destId="{272FEF66-1449-4B16-B418-7BF1527C919C}" srcOrd="0" destOrd="0" presId="urn:microsoft.com/office/officeart/2005/8/layout/hierarchy3"/>
    <dgm:cxn modelId="{A7E7BCFC-4248-42AF-98F7-251E1F1583E1}" type="presOf" srcId="{5DE95705-0068-4231-A487-2AFA01E2D53F}" destId="{147A7566-61FB-45D5-81C2-3A4D7F1F87C3}" srcOrd="1" destOrd="0" presId="urn:microsoft.com/office/officeart/2005/8/layout/hierarchy3"/>
    <dgm:cxn modelId="{88F9ACFE-7833-4762-B4B2-58EF8D5745BC}" srcId="{B1B2D81F-CB42-475F-85AD-B43135550CB5}" destId="{10203FAF-E5F4-4C27-AAE3-0A072E8B9675}" srcOrd="3" destOrd="0" parTransId="{7A1EC1DD-4A09-40FF-A6DB-18E6440B7ECA}" sibTransId="{CEEABE21-81DD-463C-B2B1-DA0A3D8C6A61}"/>
    <dgm:cxn modelId="{44C42746-8265-4BCB-AD39-ADF409590DD7}" srcId="{5DE95705-0068-4231-A487-2AFA01E2D53F}" destId="{AAC1BC86-3936-4C8B-9A27-BD07E12AA86D}" srcOrd="0" destOrd="0" parTransId="{F85C644F-9EFC-42D4-A45A-C337CB5AE7EB}" sibTransId="{C98E1C12-0662-4A27-BD01-9C66C03BA215}"/>
    <dgm:cxn modelId="{8127BA4A-F45F-4D66-B39F-508C926293F6}" type="presOf" srcId="{9FF57470-A868-4D5B-A13C-4A9E74F9ECA3}" destId="{942178F9-4439-43D9-8BD3-B20729922556}" srcOrd="0" destOrd="0" presId="urn:microsoft.com/office/officeart/2005/8/layout/hierarchy3"/>
    <dgm:cxn modelId="{7BBAF033-80FE-46BB-8695-E09983F430C8}" type="presOf" srcId="{2A08A1D0-3CC5-4862-9ACF-FFAA1EE4520C}" destId="{24F73462-74BA-497C-B1D4-C24F17DEBC24}" srcOrd="0" destOrd="0" presId="urn:microsoft.com/office/officeart/2005/8/layout/hierarchy3"/>
    <dgm:cxn modelId="{903AD5F2-3FE0-4433-ABA1-C08500465861}" type="presOf" srcId="{DB18A83C-D166-4127-875E-3D385BD4D0E5}" destId="{EB97575C-5F78-45EE-B26C-3ECFC7358766}" srcOrd="0" destOrd="0" presId="urn:microsoft.com/office/officeart/2005/8/layout/hierarchy3"/>
    <dgm:cxn modelId="{CEFBB2AF-C582-43B5-9DC0-994DC157940D}" type="presOf" srcId="{22F04C83-12E1-4520-98C9-3589F0FA2F7A}" destId="{A2DF37AA-574B-4BA5-ACE0-6904AC51256D}" srcOrd="0" destOrd="0" presId="urn:microsoft.com/office/officeart/2005/8/layout/hierarchy3"/>
    <dgm:cxn modelId="{15C149C7-8971-4D20-A7D3-FEA2A731FC6E}" srcId="{F30EDC78-1164-4E7F-8BA5-9E57A4F0F1A4}" destId="{AC7B9AEE-E104-4172-BFF7-E62EF35A816F}" srcOrd="1" destOrd="0" parTransId="{31BB83B5-B51A-4879-A8AF-5A41E3D3C0C7}" sibTransId="{094A7B1C-B6D8-45CE-87E3-85E104CBD56C}"/>
    <dgm:cxn modelId="{D986D9D2-F21A-4B69-B4A9-64A457CB5576}" srcId="{5DE95705-0068-4231-A487-2AFA01E2D53F}" destId="{88FE1450-4FBA-4E33-BEC4-1AE73DFA635F}" srcOrd="2" destOrd="0" parTransId="{DD6F16FC-9546-486F-AEB6-6BBEDEA0AB2D}" sibTransId="{107D2775-D631-40CD-8B40-67339627DB61}"/>
    <dgm:cxn modelId="{B70C6627-28FF-4687-A171-ADAE326638E5}" srcId="{FD822523-DE58-46D0-AB87-CBA3878CCEB1}" destId="{6C612B7D-F6E9-49F9-B452-4BD0AB4D4505}" srcOrd="3" destOrd="0" parTransId="{2A08A1D0-3CC5-4862-9ACF-FFAA1EE4520C}" sibTransId="{D59E40F6-B46E-475F-AB26-C4EC8317BCC5}"/>
    <dgm:cxn modelId="{F3E3F25E-778F-4B27-A12E-2BDFF6879E71}" type="presOf" srcId="{6153AAB4-5C78-413D-81E4-4F3C52AC5761}" destId="{8196DBAF-5C88-4235-866B-E3C73886DE5A}" srcOrd="0" destOrd="0" presId="urn:microsoft.com/office/officeart/2005/8/layout/hierarchy3"/>
    <dgm:cxn modelId="{43819794-85F3-4C33-BFB1-3375E2215315}" srcId="{F30EDC78-1164-4E7F-8BA5-9E57A4F0F1A4}" destId="{76606FC3-C81E-44E8-B07D-BCD3AE77ED23}" srcOrd="2" destOrd="0" parTransId="{1B318EC5-4AF9-413E-A14F-C60229D7FF54}" sibTransId="{E04058BA-A174-40BD-B2B1-5C8308EFF476}"/>
    <dgm:cxn modelId="{AA63F286-07CC-4A9F-B2A6-C74E4110511B}" type="presOf" srcId="{3CD982E0-9CD4-47EE-8A37-A420D46627B8}" destId="{A3B6E956-1DA4-4F70-94B7-7EDCD3F03AD0}" srcOrd="0" destOrd="0" presId="urn:microsoft.com/office/officeart/2005/8/layout/hierarchy3"/>
    <dgm:cxn modelId="{04E9633E-F4DE-49C0-BBEE-1E8E0D29DCD4}" type="presOf" srcId="{BCC6642E-03EA-4035-83AD-BFCFCDCD07B3}" destId="{5477E0EB-DB44-4BD0-8AAC-423BB98E09CC}" srcOrd="0" destOrd="0" presId="urn:microsoft.com/office/officeart/2005/8/layout/hierarchy3"/>
    <dgm:cxn modelId="{77BF82E1-E2F9-475B-BFF4-EA746ED9136C}" type="presOf" srcId="{686CF69F-5A40-4D13-8268-1D4DC8A9DEEB}" destId="{7AAC2D5C-9D01-4F4F-853D-BF3A7ABBED79}" srcOrd="0" destOrd="0" presId="urn:microsoft.com/office/officeart/2005/8/layout/hierarchy3"/>
    <dgm:cxn modelId="{AFE31DD2-1C12-45C1-BD01-145FFA41210B}" srcId="{FD822523-DE58-46D0-AB87-CBA3878CCEB1}" destId="{C9E24775-205B-4720-8F0E-4EE008726094}" srcOrd="0" destOrd="0" parTransId="{9FF57470-A868-4D5B-A13C-4A9E74F9ECA3}" sibTransId="{BD3C6565-5953-4611-9232-0C6D29C36A25}"/>
    <dgm:cxn modelId="{EE54F34C-CC21-4C4B-8D0E-F30A3211BBAD}" type="presParOf" srcId="{E7B0C851-973B-43BA-A078-91C9CAF6F9E0}" destId="{AA517280-84EA-40F9-81C3-46F1117811F3}" srcOrd="0" destOrd="0" presId="urn:microsoft.com/office/officeart/2005/8/layout/hierarchy3"/>
    <dgm:cxn modelId="{3E818302-1600-4B10-B4A9-0DD150A31A44}" type="presParOf" srcId="{AA517280-84EA-40F9-81C3-46F1117811F3}" destId="{81FF4A89-C1DB-4C20-B6DA-FBE2F104211E}" srcOrd="0" destOrd="0" presId="urn:microsoft.com/office/officeart/2005/8/layout/hierarchy3"/>
    <dgm:cxn modelId="{BC3D9D28-2E61-491F-B2DE-E5980AB357F7}" type="presParOf" srcId="{81FF4A89-C1DB-4C20-B6DA-FBE2F104211E}" destId="{A2C445C2-EE99-4EF2-8DB4-42F763BD1DB6}" srcOrd="0" destOrd="0" presId="urn:microsoft.com/office/officeart/2005/8/layout/hierarchy3"/>
    <dgm:cxn modelId="{81846418-4058-4F39-889B-6D05179E8D03}" type="presParOf" srcId="{81FF4A89-C1DB-4C20-B6DA-FBE2F104211E}" destId="{5693B946-DDF8-4E6B-ADD2-D013728F2727}" srcOrd="1" destOrd="0" presId="urn:microsoft.com/office/officeart/2005/8/layout/hierarchy3"/>
    <dgm:cxn modelId="{7247ABFC-C0D3-4773-B553-FED239DA2D43}" type="presParOf" srcId="{AA517280-84EA-40F9-81C3-46F1117811F3}" destId="{6026EBE9-40AB-449D-AD2B-DE6685BCA2FB}" srcOrd="1" destOrd="0" presId="urn:microsoft.com/office/officeart/2005/8/layout/hierarchy3"/>
    <dgm:cxn modelId="{CC212B38-C0CB-4684-9CEF-13CEEB957FE6}" type="presParOf" srcId="{6026EBE9-40AB-449D-AD2B-DE6685BCA2FB}" destId="{942178F9-4439-43D9-8BD3-B20729922556}" srcOrd="0" destOrd="0" presId="urn:microsoft.com/office/officeart/2005/8/layout/hierarchy3"/>
    <dgm:cxn modelId="{364B9646-43B4-4EF5-B72F-A0ED5F0D7321}" type="presParOf" srcId="{6026EBE9-40AB-449D-AD2B-DE6685BCA2FB}" destId="{A918E6AA-7C97-4BE9-8F74-022A79D4DE36}" srcOrd="1" destOrd="0" presId="urn:microsoft.com/office/officeart/2005/8/layout/hierarchy3"/>
    <dgm:cxn modelId="{3D1AD39C-6931-402E-8128-2EF5B61B4957}" type="presParOf" srcId="{6026EBE9-40AB-449D-AD2B-DE6685BCA2FB}" destId="{8196DBAF-5C88-4235-866B-E3C73886DE5A}" srcOrd="2" destOrd="0" presId="urn:microsoft.com/office/officeart/2005/8/layout/hierarchy3"/>
    <dgm:cxn modelId="{29B2A046-6C1E-4E61-9734-FD8D8B70D5C1}" type="presParOf" srcId="{6026EBE9-40AB-449D-AD2B-DE6685BCA2FB}" destId="{E6F681A3-83E5-478F-B965-9E680C18963F}" srcOrd="3" destOrd="0" presId="urn:microsoft.com/office/officeart/2005/8/layout/hierarchy3"/>
    <dgm:cxn modelId="{4722E583-1694-4D67-99C2-A9EEE3B8ED85}" type="presParOf" srcId="{6026EBE9-40AB-449D-AD2B-DE6685BCA2FB}" destId="{C82D04CC-F170-42DC-8380-34F87FAFE62A}" srcOrd="4" destOrd="0" presId="urn:microsoft.com/office/officeart/2005/8/layout/hierarchy3"/>
    <dgm:cxn modelId="{1A877014-3019-455E-A8D5-E933D85CF7DD}" type="presParOf" srcId="{6026EBE9-40AB-449D-AD2B-DE6685BCA2FB}" destId="{5477E0EB-DB44-4BD0-8AAC-423BB98E09CC}" srcOrd="5" destOrd="0" presId="urn:microsoft.com/office/officeart/2005/8/layout/hierarchy3"/>
    <dgm:cxn modelId="{22653A02-2DEB-4987-83B9-AB18499CF820}" type="presParOf" srcId="{6026EBE9-40AB-449D-AD2B-DE6685BCA2FB}" destId="{24F73462-74BA-497C-B1D4-C24F17DEBC24}" srcOrd="6" destOrd="0" presId="urn:microsoft.com/office/officeart/2005/8/layout/hierarchy3"/>
    <dgm:cxn modelId="{529EFC24-7723-4FFC-9403-ECC9BDEC8E79}" type="presParOf" srcId="{6026EBE9-40AB-449D-AD2B-DE6685BCA2FB}" destId="{8129919D-471A-4B10-AADD-15EC9C909950}" srcOrd="7" destOrd="0" presId="urn:microsoft.com/office/officeart/2005/8/layout/hierarchy3"/>
    <dgm:cxn modelId="{B86537B2-5EDC-48DB-AD30-81641DD21C49}" type="presParOf" srcId="{E7B0C851-973B-43BA-A078-91C9CAF6F9E0}" destId="{B24DB421-2FE9-4DA1-8159-9476AC005850}" srcOrd="1" destOrd="0" presId="urn:microsoft.com/office/officeart/2005/8/layout/hierarchy3"/>
    <dgm:cxn modelId="{EE15D24A-3E37-4F5D-80A4-DF9041001C1E}" type="presParOf" srcId="{B24DB421-2FE9-4DA1-8159-9476AC005850}" destId="{5A055988-8A90-4146-9D50-639ACC9876AE}" srcOrd="0" destOrd="0" presId="urn:microsoft.com/office/officeart/2005/8/layout/hierarchy3"/>
    <dgm:cxn modelId="{DD1EB4C1-4553-49C0-B3F1-B82F1C6B21CE}" type="presParOf" srcId="{5A055988-8A90-4146-9D50-639ACC9876AE}" destId="{B877DE92-C982-4F25-AAF0-6138F243B89C}" srcOrd="0" destOrd="0" presId="urn:microsoft.com/office/officeart/2005/8/layout/hierarchy3"/>
    <dgm:cxn modelId="{3F5FAF90-D6EE-4423-9806-B342BB11DBEA}" type="presParOf" srcId="{5A055988-8A90-4146-9D50-639ACC9876AE}" destId="{6E0AD8EB-4EB8-493C-809D-6E370FCEBEA4}" srcOrd="1" destOrd="0" presId="urn:microsoft.com/office/officeart/2005/8/layout/hierarchy3"/>
    <dgm:cxn modelId="{C32F27BE-768D-4E07-98D9-DAA1B29E3B26}" type="presParOf" srcId="{B24DB421-2FE9-4DA1-8159-9476AC005850}" destId="{5B330FB0-7B69-41F1-BF24-BB36B032D226}" srcOrd="1" destOrd="0" presId="urn:microsoft.com/office/officeart/2005/8/layout/hierarchy3"/>
    <dgm:cxn modelId="{7A87F0E3-E533-413C-99A0-5ECD3F467947}" type="presParOf" srcId="{5B330FB0-7B69-41F1-BF24-BB36B032D226}" destId="{A2DF37AA-574B-4BA5-ACE0-6904AC51256D}" srcOrd="0" destOrd="0" presId="urn:microsoft.com/office/officeart/2005/8/layout/hierarchy3"/>
    <dgm:cxn modelId="{F72ADE8C-63EE-401F-9DB4-60BA3EEFE372}" type="presParOf" srcId="{5B330FB0-7B69-41F1-BF24-BB36B032D226}" destId="{4F6534B0-EEB2-41C9-A637-CA5CB6EA2C52}" srcOrd="1" destOrd="0" presId="urn:microsoft.com/office/officeart/2005/8/layout/hierarchy3"/>
    <dgm:cxn modelId="{FB35E325-B89D-4653-A497-AE61F15AA35A}" type="presParOf" srcId="{5B330FB0-7B69-41F1-BF24-BB36B032D226}" destId="{3262FF2D-F3D6-4282-839E-BCC93A429575}" srcOrd="2" destOrd="0" presId="urn:microsoft.com/office/officeart/2005/8/layout/hierarchy3"/>
    <dgm:cxn modelId="{3946A018-485A-4169-A4AA-26B93BBA24D5}" type="presParOf" srcId="{5B330FB0-7B69-41F1-BF24-BB36B032D226}" destId="{70675844-D6B9-44E2-8EA9-9551F63C325B}" srcOrd="3" destOrd="0" presId="urn:microsoft.com/office/officeart/2005/8/layout/hierarchy3"/>
    <dgm:cxn modelId="{0F15EB39-F0C5-4A6E-99FD-8C6B293EA3E9}" type="presParOf" srcId="{5B330FB0-7B69-41F1-BF24-BB36B032D226}" destId="{382C2F5D-812B-4C1D-A6CA-D83F848A726A}" srcOrd="4" destOrd="0" presId="urn:microsoft.com/office/officeart/2005/8/layout/hierarchy3"/>
    <dgm:cxn modelId="{8364309A-28C1-4622-BC58-FEF68D480928}" type="presParOf" srcId="{5B330FB0-7B69-41F1-BF24-BB36B032D226}" destId="{76032285-4653-4C75-B2BD-8F434B45D3FE}" srcOrd="5" destOrd="0" presId="urn:microsoft.com/office/officeart/2005/8/layout/hierarchy3"/>
    <dgm:cxn modelId="{726D86DC-0DCF-45FA-B352-178521A46480}" type="presParOf" srcId="{5B330FB0-7B69-41F1-BF24-BB36B032D226}" destId="{562A3AC1-60C9-445E-ACA5-E88A787844B9}" srcOrd="6" destOrd="0" presId="urn:microsoft.com/office/officeart/2005/8/layout/hierarchy3"/>
    <dgm:cxn modelId="{D56E78E5-8738-49F7-B33A-26C75952BA9D}" type="presParOf" srcId="{5B330FB0-7B69-41F1-BF24-BB36B032D226}" destId="{CF231BB3-08CA-4C88-A4FB-AA36D04B8346}" srcOrd="7" destOrd="0" presId="urn:microsoft.com/office/officeart/2005/8/layout/hierarchy3"/>
    <dgm:cxn modelId="{6DB1F29E-3227-4C14-AD2C-C2F08266DD0C}" type="presParOf" srcId="{E7B0C851-973B-43BA-A078-91C9CAF6F9E0}" destId="{1036C05B-68E1-4A45-9362-744B6FA0D269}" srcOrd="2" destOrd="0" presId="urn:microsoft.com/office/officeart/2005/8/layout/hierarchy3"/>
    <dgm:cxn modelId="{A049373F-9A99-40A9-88BF-77F193B90F4A}" type="presParOf" srcId="{1036C05B-68E1-4A45-9362-744B6FA0D269}" destId="{E6DA12B4-2772-4EE3-947F-73CD71DECB35}" srcOrd="0" destOrd="0" presId="urn:microsoft.com/office/officeart/2005/8/layout/hierarchy3"/>
    <dgm:cxn modelId="{B667F497-A6C6-4E2C-A6D1-606202D21885}" type="presParOf" srcId="{E6DA12B4-2772-4EE3-947F-73CD71DECB35}" destId="{4D963F6B-A52D-4666-9E7F-C32ED767DD43}" srcOrd="0" destOrd="0" presId="urn:microsoft.com/office/officeart/2005/8/layout/hierarchy3"/>
    <dgm:cxn modelId="{B903D64E-5411-4B1A-8E98-7D5C152CBE17}" type="presParOf" srcId="{E6DA12B4-2772-4EE3-947F-73CD71DECB35}" destId="{147A7566-61FB-45D5-81C2-3A4D7F1F87C3}" srcOrd="1" destOrd="0" presId="urn:microsoft.com/office/officeart/2005/8/layout/hierarchy3"/>
    <dgm:cxn modelId="{AC75CCA1-E587-4D2D-A3AE-DA03ED1014A4}" type="presParOf" srcId="{1036C05B-68E1-4A45-9362-744B6FA0D269}" destId="{672FC286-D40C-4F7F-97F1-71744770BFD3}" srcOrd="1" destOrd="0" presId="urn:microsoft.com/office/officeart/2005/8/layout/hierarchy3"/>
    <dgm:cxn modelId="{FDF4B83E-85ED-4D02-9EC4-4F49F599A7FD}" type="presParOf" srcId="{672FC286-D40C-4F7F-97F1-71744770BFD3}" destId="{1944F271-0441-4408-9D78-E9CF94D83EBF}" srcOrd="0" destOrd="0" presId="urn:microsoft.com/office/officeart/2005/8/layout/hierarchy3"/>
    <dgm:cxn modelId="{D1E87AF7-2F99-4939-9F43-20DECDF31FAB}" type="presParOf" srcId="{672FC286-D40C-4F7F-97F1-71744770BFD3}" destId="{14166D69-E42C-4E1D-8EE6-8753888303A7}" srcOrd="1" destOrd="0" presId="urn:microsoft.com/office/officeart/2005/8/layout/hierarchy3"/>
    <dgm:cxn modelId="{E6061126-7812-4DB2-A109-702CFD634575}" type="presParOf" srcId="{672FC286-D40C-4F7F-97F1-71744770BFD3}" destId="{7AAC2D5C-9D01-4F4F-853D-BF3A7ABBED79}" srcOrd="2" destOrd="0" presId="urn:microsoft.com/office/officeart/2005/8/layout/hierarchy3"/>
    <dgm:cxn modelId="{8C48EB2F-E698-4ED2-9F37-7D1A406593EE}" type="presParOf" srcId="{672FC286-D40C-4F7F-97F1-71744770BFD3}" destId="{51B22287-D143-46A7-93F7-38E246291588}" srcOrd="3" destOrd="0" presId="urn:microsoft.com/office/officeart/2005/8/layout/hierarchy3"/>
    <dgm:cxn modelId="{27E6B8C7-83F3-4FE9-9E3D-AD25403A2C51}" type="presParOf" srcId="{672FC286-D40C-4F7F-97F1-71744770BFD3}" destId="{D6B5064D-30E0-49F8-AF83-676D9BC8F42C}" srcOrd="4" destOrd="0" presId="urn:microsoft.com/office/officeart/2005/8/layout/hierarchy3"/>
    <dgm:cxn modelId="{9E078955-E894-4436-BCEA-BDB275CCDBDC}" type="presParOf" srcId="{672FC286-D40C-4F7F-97F1-71744770BFD3}" destId="{317388B3-9932-4EE4-AFF0-4DE6B63130FA}" srcOrd="5" destOrd="0" presId="urn:microsoft.com/office/officeart/2005/8/layout/hierarchy3"/>
    <dgm:cxn modelId="{407ADA2E-0163-4FCD-8257-8C3A20A168B8}" type="presParOf" srcId="{672FC286-D40C-4F7F-97F1-71744770BFD3}" destId="{8E48BF8E-A04E-494F-A1A2-FFD80C5F9F6B}" srcOrd="6" destOrd="0" presId="urn:microsoft.com/office/officeart/2005/8/layout/hierarchy3"/>
    <dgm:cxn modelId="{AC71D543-BBCC-4208-8434-16B33818D5BC}" type="presParOf" srcId="{672FC286-D40C-4F7F-97F1-71744770BFD3}" destId="{EB97575C-5F78-45EE-B26C-3ECFC7358766}" srcOrd="7" destOrd="0" presId="urn:microsoft.com/office/officeart/2005/8/layout/hierarchy3"/>
    <dgm:cxn modelId="{59568CE4-0D4F-408D-A243-1D372942B4FD}" type="presParOf" srcId="{E7B0C851-973B-43BA-A078-91C9CAF6F9E0}" destId="{55C0EC80-5EF4-486D-865F-7E7718477A32}" srcOrd="3" destOrd="0" presId="urn:microsoft.com/office/officeart/2005/8/layout/hierarchy3"/>
    <dgm:cxn modelId="{DF8D22CB-B1CE-4AEC-9A52-9B268AB06D22}" type="presParOf" srcId="{55C0EC80-5EF4-486D-865F-7E7718477A32}" destId="{9BB7AEE9-E0B0-49B0-8AAC-A0D36511A497}" srcOrd="0" destOrd="0" presId="urn:microsoft.com/office/officeart/2005/8/layout/hierarchy3"/>
    <dgm:cxn modelId="{61866DFC-8709-4837-9486-9EC4CB0ABFD0}" type="presParOf" srcId="{9BB7AEE9-E0B0-49B0-8AAC-A0D36511A497}" destId="{74F1C630-B0E3-4E5B-92E9-988800F95A19}" srcOrd="0" destOrd="0" presId="urn:microsoft.com/office/officeart/2005/8/layout/hierarchy3"/>
    <dgm:cxn modelId="{EE2C9810-6EA8-4BAF-88CB-B40421904A87}" type="presParOf" srcId="{9BB7AEE9-E0B0-49B0-8AAC-A0D36511A497}" destId="{2F233AA1-B15D-4C9A-8565-B1D532D0FF2D}" srcOrd="1" destOrd="0" presId="urn:microsoft.com/office/officeart/2005/8/layout/hierarchy3"/>
    <dgm:cxn modelId="{FCF03544-7721-4E85-849F-D918DB71C2C9}" type="presParOf" srcId="{55C0EC80-5EF4-486D-865F-7E7718477A32}" destId="{B395B60D-E5F3-4757-98BD-A445D6FC2F76}" srcOrd="1" destOrd="0" presId="urn:microsoft.com/office/officeart/2005/8/layout/hierarchy3"/>
    <dgm:cxn modelId="{8402E1C6-C0B6-4C52-BFE0-A6784135C0A4}" type="presParOf" srcId="{B395B60D-E5F3-4757-98BD-A445D6FC2F76}" destId="{189C5A3D-C701-4664-8918-A0281AFC7FBB}" srcOrd="0" destOrd="0" presId="urn:microsoft.com/office/officeart/2005/8/layout/hierarchy3"/>
    <dgm:cxn modelId="{D0EE85BD-F997-4863-9C56-68614C9D32F8}" type="presParOf" srcId="{B395B60D-E5F3-4757-98BD-A445D6FC2F76}" destId="{23B75AD7-5CDD-470B-8B76-6BC6FE6C8926}" srcOrd="1" destOrd="0" presId="urn:microsoft.com/office/officeart/2005/8/layout/hierarchy3"/>
    <dgm:cxn modelId="{C9741A04-95CF-4F91-A814-353AD6E734E7}" type="presParOf" srcId="{B395B60D-E5F3-4757-98BD-A445D6FC2F76}" destId="{2D6D09C1-6791-476B-9567-B65B00D04660}" srcOrd="2" destOrd="0" presId="urn:microsoft.com/office/officeart/2005/8/layout/hierarchy3"/>
    <dgm:cxn modelId="{6C808639-6596-41C2-B3BD-CC006DC92A1C}" type="presParOf" srcId="{B395B60D-E5F3-4757-98BD-A445D6FC2F76}" destId="{E42FE0D2-9150-453A-81F5-67EACFF8FC6F}" srcOrd="3" destOrd="0" presId="urn:microsoft.com/office/officeart/2005/8/layout/hierarchy3"/>
    <dgm:cxn modelId="{BD39F75E-A6F3-4453-B108-257FA61AED1D}" type="presParOf" srcId="{B395B60D-E5F3-4757-98BD-A445D6FC2F76}" destId="{03A2F4E6-EC6D-48F8-8889-60FDE577056D}" srcOrd="4" destOrd="0" presId="urn:microsoft.com/office/officeart/2005/8/layout/hierarchy3"/>
    <dgm:cxn modelId="{EA380CC1-20BB-4AB4-B0FA-B848B3B39CFB}" type="presParOf" srcId="{B395B60D-E5F3-4757-98BD-A445D6FC2F76}" destId="{36BEAB50-E035-4D34-94F9-0F3ABFED679D}" srcOrd="5" destOrd="0" presId="urn:microsoft.com/office/officeart/2005/8/layout/hierarchy3"/>
    <dgm:cxn modelId="{90DF6073-B006-468A-8BC3-A69EB074D434}" type="presParOf" srcId="{B395B60D-E5F3-4757-98BD-A445D6FC2F76}" destId="{272FEF66-1449-4B16-B418-7BF1527C919C}" srcOrd="6" destOrd="0" presId="urn:microsoft.com/office/officeart/2005/8/layout/hierarchy3"/>
    <dgm:cxn modelId="{A7FAAD94-1C9D-4AB7-A1C8-1BD42F8DFBD0}" type="presParOf" srcId="{B395B60D-E5F3-4757-98BD-A445D6FC2F76}" destId="{A3B6E956-1DA4-4F70-94B7-7EDCD3F03AD0}" srcOrd="7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1E9CAF-4D4A-45A6-86D6-C9E1E13AB975}" type="doc">
      <dgm:prSet loTypeId="urn:microsoft.com/office/officeart/2005/8/layout/hierarchy3" loCatId="list" qsTypeId="urn:microsoft.com/office/officeart/2005/8/quickstyle/3d5" qsCatId="3D" csTypeId="urn:microsoft.com/office/officeart/2005/8/colors/accent0_3" csCatId="mainScheme" phldr="1"/>
      <dgm:spPr>
        <a:scene3d>
          <a:camera prst="isometricOffAxis2Left" zoom="95000"/>
          <a:lightRig rig="flat" dir="t"/>
        </a:scene3d>
      </dgm:spPr>
      <dgm:t>
        <a:bodyPr/>
        <a:lstStyle/>
        <a:p>
          <a:endParaRPr lang="cs-CZ"/>
        </a:p>
      </dgm:t>
    </dgm:pt>
    <dgm:pt modelId="{FD822523-DE58-46D0-AB87-CBA3878CCEB1}">
      <dgm:prSet phldrT="[Text]" custT="1"/>
      <dgm:spPr/>
      <dgm:t>
        <a:bodyPr/>
        <a:lstStyle/>
        <a:p>
          <a:r>
            <a:rPr lang="cs-CZ" sz="3600" b="1" smtClean="0"/>
            <a:t>obyčej</a:t>
          </a:r>
          <a:endParaRPr lang="cs-CZ" sz="3600" b="1" dirty="0"/>
        </a:p>
      </dgm:t>
    </dgm:pt>
    <dgm:pt modelId="{17AF06A2-9706-4CCE-B11C-ED4DC0165BF6}" type="parTrans" cxnId="{C45F827A-D7B9-4079-B9ED-6FDFD2C36A75}">
      <dgm:prSet/>
      <dgm:spPr/>
      <dgm:t>
        <a:bodyPr/>
        <a:lstStyle/>
        <a:p>
          <a:endParaRPr lang="cs-CZ"/>
        </a:p>
      </dgm:t>
    </dgm:pt>
    <dgm:pt modelId="{27C00F56-70F2-44BD-97E9-4637AC3295B5}" type="sibTrans" cxnId="{C45F827A-D7B9-4079-B9ED-6FDFD2C36A75}">
      <dgm:prSet/>
      <dgm:spPr/>
      <dgm:t>
        <a:bodyPr/>
        <a:lstStyle/>
        <a:p>
          <a:endParaRPr lang="cs-CZ"/>
        </a:p>
      </dgm:t>
    </dgm:pt>
    <dgm:pt modelId="{C9E24775-205B-4720-8F0E-4EE008726094}">
      <dgm:prSet phldrT="[Text]"/>
      <dgm:spPr/>
      <dgm:t>
        <a:bodyPr/>
        <a:lstStyle/>
        <a:p>
          <a:r>
            <a:rPr lang="cs-CZ" dirty="0" smtClean="0"/>
            <a:t>ob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čejně</a:t>
          </a:r>
          <a:endParaRPr lang="cs-CZ" dirty="0"/>
        </a:p>
      </dgm:t>
    </dgm:pt>
    <dgm:pt modelId="{9FF57470-A868-4D5B-A13C-4A9E74F9ECA3}" type="parTrans" cxnId="{AFE31DD2-1C12-45C1-BD01-145FFA41210B}">
      <dgm:prSet/>
      <dgm:spPr/>
      <dgm:t>
        <a:bodyPr/>
        <a:lstStyle/>
        <a:p>
          <a:endParaRPr lang="cs-CZ"/>
        </a:p>
      </dgm:t>
    </dgm:pt>
    <dgm:pt modelId="{BD3C6565-5953-4611-9232-0C6D29C36A25}" type="sibTrans" cxnId="{AFE31DD2-1C12-45C1-BD01-145FFA41210B}">
      <dgm:prSet/>
      <dgm:spPr/>
      <dgm:t>
        <a:bodyPr/>
        <a:lstStyle/>
        <a:p>
          <a:endParaRPr lang="cs-CZ"/>
        </a:p>
      </dgm:t>
    </dgm:pt>
    <dgm:pt modelId="{AB8FB50E-4B85-4C40-B47D-3BDF000894C4}">
      <dgm:prSet phldrT="[Text]"/>
      <dgm:spPr/>
      <dgm:t>
        <a:bodyPr/>
        <a:lstStyle/>
        <a:p>
          <a:r>
            <a:rPr lang="cs-CZ" dirty="0" smtClean="0"/>
            <a:t>neob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čejný</a:t>
          </a:r>
          <a:endParaRPr lang="cs-CZ" dirty="0"/>
        </a:p>
      </dgm:t>
    </dgm:pt>
    <dgm:pt modelId="{6153AAB4-5C78-413D-81E4-4F3C52AC5761}" type="parTrans" cxnId="{12ECBFED-4EF6-4645-9E3C-92AFF3A3C4C4}">
      <dgm:prSet/>
      <dgm:spPr/>
      <dgm:t>
        <a:bodyPr/>
        <a:lstStyle/>
        <a:p>
          <a:endParaRPr lang="cs-CZ"/>
        </a:p>
      </dgm:t>
    </dgm:pt>
    <dgm:pt modelId="{109AE994-EDD5-483F-B843-5E0EC40ECAA4}" type="sibTrans" cxnId="{12ECBFED-4EF6-4645-9E3C-92AFF3A3C4C4}">
      <dgm:prSet/>
      <dgm:spPr/>
      <dgm:t>
        <a:bodyPr/>
        <a:lstStyle/>
        <a:p>
          <a:endParaRPr lang="cs-CZ"/>
        </a:p>
      </dgm:t>
    </dgm:pt>
    <dgm:pt modelId="{B1B2D81F-CB42-475F-85AD-B43135550CB5}">
      <dgm:prSet phldrT="[Text]" custT="1"/>
      <dgm:spPr/>
      <dgm:t>
        <a:bodyPr/>
        <a:lstStyle/>
        <a:p>
          <a:r>
            <a:rPr lang="cs-CZ" sz="3600" b="1" smtClean="0"/>
            <a:t>bystrý</a:t>
          </a:r>
          <a:endParaRPr lang="cs-CZ" sz="3600" b="1" dirty="0"/>
        </a:p>
      </dgm:t>
    </dgm:pt>
    <dgm:pt modelId="{75F02812-3F33-48A2-AFED-EE49B4C08795}" type="parTrans" cxnId="{39961282-4899-416B-BBD1-D864BF1662B9}">
      <dgm:prSet/>
      <dgm:spPr/>
      <dgm:t>
        <a:bodyPr/>
        <a:lstStyle/>
        <a:p>
          <a:endParaRPr lang="cs-CZ"/>
        </a:p>
      </dgm:t>
    </dgm:pt>
    <dgm:pt modelId="{4FAC7C10-7568-4053-8748-C0569D20CC73}" type="sibTrans" cxnId="{39961282-4899-416B-BBD1-D864BF1662B9}">
      <dgm:prSet/>
      <dgm:spPr/>
      <dgm:t>
        <a:bodyPr/>
        <a:lstStyle/>
        <a:p>
          <a:endParaRPr lang="cs-CZ"/>
        </a:p>
      </dgm:t>
    </dgm:pt>
    <dgm:pt modelId="{BD3AC7BC-635E-4EA7-844C-1386D11DD9CD}">
      <dgm:prSet phldrT="[Text]"/>
      <dgm:spPr/>
      <dgm:t>
        <a:bodyPr/>
        <a:lstStyle/>
        <a:p>
          <a:r>
            <a:rPr lang="cs-CZ" dirty="0" smtClean="0"/>
            <a:t>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střina</a:t>
          </a:r>
          <a:endParaRPr lang="cs-CZ" dirty="0"/>
        </a:p>
      </dgm:t>
    </dgm:pt>
    <dgm:pt modelId="{22F04C83-12E1-4520-98C9-3589F0FA2F7A}" type="parTrans" cxnId="{9F173C3B-ED70-4AF4-80C9-9600390FA1CC}">
      <dgm:prSet/>
      <dgm:spPr/>
      <dgm:t>
        <a:bodyPr/>
        <a:lstStyle/>
        <a:p>
          <a:endParaRPr lang="cs-CZ"/>
        </a:p>
      </dgm:t>
    </dgm:pt>
    <dgm:pt modelId="{1B7D8D0E-CCDF-472D-83A0-854C2A346227}" type="sibTrans" cxnId="{9F173C3B-ED70-4AF4-80C9-9600390FA1CC}">
      <dgm:prSet/>
      <dgm:spPr/>
      <dgm:t>
        <a:bodyPr/>
        <a:lstStyle/>
        <a:p>
          <a:endParaRPr lang="cs-CZ"/>
        </a:p>
      </dgm:t>
    </dgm:pt>
    <dgm:pt modelId="{110E780C-CC16-4EEA-83BF-2AB762C3FA13}">
      <dgm:prSet phldrT="[Text]"/>
      <dgm:spPr/>
      <dgm:t>
        <a:bodyPr/>
        <a:lstStyle/>
        <a:p>
          <a:r>
            <a:rPr lang="cs-CZ" dirty="0" smtClean="0"/>
            <a:t>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strozraký</a:t>
          </a:r>
          <a:endParaRPr lang="cs-CZ" dirty="0"/>
        </a:p>
      </dgm:t>
    </dgm:pt>
    <dgm:pt modelId="{D6F8E817-409A-4379-BD63-E2FE46451F73}" type="parTrans" cxnId="{3D195E54-55B6-420C-8537-96068010C510}">
      <dgm:prSet/>
      <dgm:spPr/>
      <dgm:t>
        <a:bodyPr/>
        <a:lstStyle/>
        <a:p>
          <a:endParaRPr lang="cs-CZ"/>
        </a:p>
      </dgm:t>
    </dgm:pt>
    <dgm:pt modelId="{0EB57D14-CE66-4C7A-A1BD-A7453C23BC3F}" type="sibTrans" cxnId="{3D195E54-55B6-420C-8537-96068010C510}">
      <dgm:prSet/>
      <dgm:spPr/>
      <dgm:t>
        <a:bodyPr/>
        <a:lstStyle/>
        <a:p>
          <a:endParaRPr lang="cs-CZ"/>
        </a:p>
      </dgm:t>
    </dgm:pt>
    <dgm:pt modelId="{BCC6642E-03EA-4035-83AD-BFCFCDCD07B3}">
      <dgm:prSet phldrT="[Text]"/>
      <dgm:spPr/>
      <dgm:t>
        <a:bodyPr/>
        <a:lstStyle/>
        <a:p>
          <a:r>
            <a:rPr lang="cs-CZ" dirty="0" smtClean="0"/>
            <a:t>ob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čejný</a:t>
          </a:r>
          <a:endParaRPr lang="cs-CZ" dirty="0"/>
        </a:p>
      </dgm:t>
    </dgm:pt>
    <dgm:pt modelId="{54F639EF-4CB7-4976-88A1-6A0FE8BA2AB9}" type="parTrans" cxnId="{B3BA88D8-2589-44CB-BDCF-A2BFD848143C}">
      <dgm:prSet/>
      <dgm:spPr/>
      <dgm:t>
        <a:bodyPr/>
        <a:lstStyle/>
        <a:p>
          <a:endParaRPr lang="cs-CZ"/>
        </a:p>
      </dgm:t>
    </dgm:pt>
    <dgm:pt modelId="{0E36BD14-1A19-4750-BDC8-79DFE4D63800}" type="sibTrans" cxnId="{B3BA88D8-2589-44CB-BDCF-A2BFD848143C}">
      <dgm:prSet/>
      <dgm:spPr/>
      <dgm:t>
        <a:bodyPr/>
        <a:lstStyle/>
        <a:p>
          <a:endParaRPr lang="cs-CZ"/>
        </a:p>
      </dgm:t>
    </dgm:pt>
    <dgm:pt modelId="{8D297EB9-208F-44EA-AA86-86B7876247E2}">
      <dgm:prSet phldrT="[Text]"/>
      <dgm:spPr/>
      <dgm:t>
        <a:bodyPr/>
        <a:lstStyle/>
        <a:p>
          <a:r>
            <a:rPr lang="cs-CZ" dirty="0" smtClean="0"/>
            <a:t>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strouška</a:t>
          </a:r>
          <a:endParaRPr lang="cs-CZ" dirty="0"/>
        </a:p>
      </dgm:t>
    </dgm:pt>
    <dgm:pt modelId="{478C22A0-3D13-42DD-B2CE-A8E1C3EA0877}" type="parTrans" cxnId="{B4E3A53E-CD7D-4D68-8333-3D5A226693F2}">
      <dgm:prSet/>
      <dgm:spPr/>
      <dgm:t>
        <a:bodyPr/>
        <a:lstStyle/>
        <a:p>
          <a:endParaRPr lang="cs-CZ"/>
        </a:p>
      </dgm:t>
    </dgm:pt>
    <dgm:pt modelId="{14804968-D092-4238-B1FC-50084432A72F}" type="sibTrans" cxnId="{B4E3A53E-CD7D-4D68-8333-3D5A226693F2}">
      <dgm:prSet/>
      <dgm:spPr/>
      <dgm:t>
        <a:bodyPr/>
        <a:lstStyle/>
        <a:p>
          <a:endParaRPr lang="cs-CZ"/>
        </a:p>
      </dgm:t>
    </dgm:pt>
    <dgm:pt modelId="{5DE95705-0068-4231-A487-2AFA01E2D53F}">
      <dgm:prSet phldrT="[Text]" custT="1"/>
      <dgm:spPr/>
      <dgm:t>
        <a:bodyPr/>
        <a:lstStyle/>
        <a:p>
          <a:r>
            <a:rPr lang="cs-CZ" sz="3600" b="1" smtClean="0"/>
            <a:t>bylina</a:t>
          </a:r>
          <a:endParaRPr lang="cs-CZ" sz="3600" b="1" dirty="0"/>
        </a:p>
      </dgm:t>
    </dgm:pt>
    <dgm:pt modelId="{5014479E-F3AB-4217-9D1E-2F84D669D19B}" type="parTrans" cxnId="{FD249432-E4C8-42EF-B1EA-5176952D3BAB}">
      <dgm:prSet/>
      <dgm:spPr/>
      <dgm:t>
        <a:bodyPr/>
        <a:lstStyle/>
        <a:p>
          <a:endParaRPr lang="cs-CZ"/>
        </a:p>
      </dgm:t>
    </dgm:pt>
    <dgm:pt modelId="{74EDFF09-63F3-4627-A923-C238B64F2396}" type="sibTrans" cxnId="{FD249432-E4C8-42EF-B1EA-5176952D3BAB}">
      <dgm:prSet/>
      <dgm:spPr/>
      <dgm:t>
        <a:bodyPr/>
        <a:lstStyle/>
        <a:p>
          <a:endParaRPr lang="cs-CZ"/>
        </a:p>
      </dgm:t>
    </dgm:pt>
    <dgm:pt modelId="{AAC1BC86-3936-4C8B-9A27-BD07E12AA86D}">
      <dgm:prSet phldrT="[Text]"/>
      <dgm:spPr/>
      <dgm:t>
        <a:bodyPr/>
        <a:lstStyle/>
        <a:p>
          <a:r>
            <a:rPr lang="cs-CZ" dirty="0" smtClean="0"/>
            <a:t>b</a:t>
          </a:r>
          <a:r>
            <a:rPr lang="cs-CZ" dirty="0" smtClean="0">
              <a:solidFill>
                <a:srgbClr val="FF0000"/>
              </a:solidFill>
            </a:rPr>
            <a:t>y</a:t>
          </a:r>
          <a:r>
            <a:rPr lang="cs-CZ" dirty="0" smtClean="0"/>
            <a:t>linkový</a:t>
          </a:r>
          <a:endParaRPr lang="cs-CZ" dirty="0"/>
        </a:p>
      </dgm:t>
    </dgm:pt>
    <dgm:pt modelId="{F85C644F-9EFC-42D4-A45A-C337CB5AE7EB}" type="parTrans" cxnId="{44C42746-8265-4BCB-AD39-ADF409590DD7}">
      <dgm:prSet/>
      <dgm:spPr/>
      <dgm:t>
        <a:bodyPr/>
        <a:lstStyle/>
        <a:p>
          <a:endParaRPr lang="cs-CZ"/>
        </a:p>
      </dgm:t>
    </dgm:pt>
    <dgm:pt modelId="{C98E1C12-0662-4A27-BD01-9C66C03BA215}" type="sibTrans" cxnId="{44C42746-8265-4BCB-AD39-ADF409590DD7}">
      <dgm:prSet/>
      <dgm:spPr/>
      <dgm:t>
        <a:bodyPr/>
        <a:lstStyle/>
        <a:p>
          <a:endParaRPr lang="cs-CZ"/>
        </a:p>
      </dgm:t>
    </dgm:pt>
    <dgm:pt modelId="{F8E62774-3232-46A5-825B-86D522C35719}">
      <dgm:prSet phldrT="[Text]"/>
      <dgm:spPr/>
      <dgm:t>
        <a:bodyPr/>
        <a:lstStyle/>
        <a:p>
          <a:r>
            <a:rPr lang="cs-CZ" dirty="0" smtClean="0"/>
            <a:t>b</a:t>
          </a:r>
          <a:r>
            <a:rPr lang="cs-CZ" dirty="0" smtClean="0">
              <a:solidFill>
                <a:srgbClr val="FF0000"/>
              </a:solidFill>
            </a:rPr>
            <a:t>ý</a:t>
          </a:r>
          <a:r>
            <a:rPr lang="cs-CZ" dirty="0" smtClean="0"/>
            <a:t>ložravec</a:t>
          </a:r>
          <a:endParaRPr lang="cs-CZ" dirty="0"/>
        </a:p>
      </dgm:t>
    </dgm:pt>
    <dgm:pt modelId="{686CF69F-5A40-4D13-8268-1D4DC8A9DEEB}" type="parTrans" cxnId="{2140648C-2D7B-4697-996E-230469461A73}">
      <dgm:prSet/>
      <dgm:spPr/>
      <dgm:t>
        <a:bodyPr/>
        <a:lstStyle/>
        <a:p>
          <a:endParaRPr lang="cs-CZ"/>
        </a:p>
      </dgm:t>
    </dgm:pt>
    <dgm:pt modelId="{FA12C6F4-39B4-4727-95A6-1626F365AE80}" type="sibTrans" cxnId="{2140648C-2D7B-4697-996E-230469461A73}">
      <dgm:prSet/>
      <dgm:spPr/>
      <dgm:t>
        <a:bodyPr/>
        <a:lstStyle/>
        <a:p>
          <a:endParaRPr lang="cs-CZ"/>
        </a:p>
      </dgm:t>
    </dgm:pt>
    <dgm:pt modelId="{88FE1450-4FBA-4E33-BEC4-1AE73DFA635F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b</a:t>
          </a:r>
          <a:r>
            <a:rPr lang="cs-CZ" dirty="0" smtClean="0">
              <a:solidFill>
                <a:srgbClr val="FF0000"/>
              </a:solidFill>
            </a:rPr>
            <a:t>ý</a:t>
          </a:r>
          <a:r>
            <a:rPr lang="cs-CZ" dirty="0" smtClean="0">
              <a:solidFill>
                <a:schemeClr val="tx1"/>
              </a:solidFill>
            </a:rPr>
            <a:t>lí</a:t>
          </a:r>
          <a:endParaRPr lang="cs-CZ" dirty="0">
            <a:solidFill>
              <a:schemeClr val="tx1"/>
            </a:solidFill>
          </a:endParaRPr>
        </a:p>
      </dgm:t>
    </dgm:pt>
    <dgm:pt modelId="{DD6F16FC-9546-486F-AEB6-6BBEDEA0AB2D}" type="parTrans" cxnId="{D986D9D2-F21A-4B69-B4A9-64A457CB5576}">
      <dgm:prSet/>
      <dgm:spPr/>
      <dgm:t>
        <a:bodyPr/>
        <a:lstStyle/>
        <a:p>
          <a:endParaRPr lang="cs-CZ"/>
        </a:p>
      </dgm:t>
    </dgm:pt>
    <dgm:pt modelId="{107D2775-D631-40CD-8B40-67339627DB61}" type="sibTrans" cxnId="{D986D9D2-F21A-4B69-B4A9-64A457CB5576}">
      <dgm:prSet/>
      <dgm:spPr/>
      <dgm:t>
        <a:bodyPr/>
        <a:lstStyle/>
        <a:p>
          <a:endParaRPr lang="cs-CZ"/>
        </a:p>
      </dgm:t>
    </dgm:pt>
    <dgm:pt modelId="{E7B0C851-973B-43BA-A078-91C9CAF6F9E0}" type="pres">
      <dgm:prSet presAssocID="{611E9CAF-4D4A-45A6-86D6-C9E1E13AB97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A517280-84EA-40F9-81C3-46F1117811F3}" type="pres">
      <dgm:prSet presAssocID="{FD822523-DE58-46D0-AB87-CBA3878CCEB1}" presName="root" presStyleCnt="0"/>
      <dgm:spPr/>
      <dgm:t>
        <a:bodyPr/>
        <a:lstStyle/>
        <a:p>
          <a:endParaRPr lang="cs-CZ"/>
        </a:p>
      </dgm:t>
    </dgm:pt>
    <dgm:pt modelId="{81FF4A89-C1DB-4C20-B6DA-FBE2F104211E}" type="pres">
      <dgm:prSet presAssocID="{FD822523-DE58-46D0-AB87-CBA3878CCEB1}" presName="rootComposite" presStyleCnt="0"/>
      <dgm:spPr/>
      <dgm:t>
        <a:bodyPr/>
        <a:lstStyle/>
        <a:p>
          <a:endParaRPr lang="cs-CZ"/>
        </a:p>
      </dgm:t>
    </dgm:pt>
    <dgm:pt modelId="{A2C445C2-EE99-4EF2-8DB4-42F763BD1DB6}" type="pres">
      <dgm:prSet presAssocID="{FD822523-DE58-46D0-AB87-CBA3878CCEB1}" presName="rootText" presStyleLbl="node1" presStyleIdx="0" presStyleCnt="3" custLinFactNeighborX="3114" custLinFactNeighborY="3658"/>
      <dgm:spPr/>
      <dgm:t>
        <a:bodyPr/>
        <a:lstStyle/>
        <a:p>
          <a:endParaRPr lang="cs-CZ"/>
        </a:p>
      </dgm:t>
    </dgm:pt>
    <dgm:pt modelId="{5693B946-DDF8-4E6B-ADD2-D013728F2727}" type="pres">
      <dgm:prSet presAssocID="{FD822523-DE58-46D0-AB87-CBA3878CCEB1}" presName="rootConnector" presStyleLbl="node1" presStyleIdx="0" presStyleCnt="3"/>
      <dgm:spPr/>
      <dgm:t>
        <a:bodyPr/>
        <a:lstStyle/>
        <a:p>
          <a:endParaRPr lang="cs-CZ"/>
        </a:p>
      </dgm:t>
    </dgm:pt>
    <dgm:pt modelId="{6026EBE9-40AB-449D-AD2B-DE6685BCA2FB}" type="pres">
      <dgm:prSet presAssocID="{FD822523-DE58-46D0-AB87-CBA3878CCEB1}" presName="childShape" presStyleCnt="0"/>
      <dgm:spPr/>
      <dgm:t>
        <a:bodyPr/>
        <a:lstStyle/>
        <a:p>
          <a:endParaRPr lang="cs-CZ"/>
        </a:p>
      </dgm:t>
    </dgm:pt>
    <dgm:pt modelId="{942178F9-4439-43D9-8BD3-B20729922556}" type="pres">
      <dgm:prSet presAssocID="{9FF57470-A868-4D5B-A13C-4A9E74F9ECA3}" presName="Name13" presStyleLbl="parChTrans1D2" presStyleIdx="0" presStyleCnt="9"/>
      <dgm:spPr/>
      <dgm:t>
        <a:bodyPr/>
        <a:lstStyle/>
        <a:p>
          <a:endParaRPr lang="cs-CZ"/>
        </a:p>
      </dgm:t>
    </dgm:pt>
    <dgm:pt modelId="{A918E6AA-7C97-4BE9-8F74-022A79D4DE36}" type="pres">
      <dgm:prSet presAssocID="{C9E24775-205B-4720-8F0E-4EE008726094}" presName="childText" presStyleLbl="bgAcc1" presStyleIdx="0" presStyleCnt="9" custScaleX="1491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96DBAF-5C88-4235-866B-E3C73886DE5A}" type="pres">
      <dgm:prSet presAssocID="{6153AAB4-5C78-413D-81E4-4F3C52AC5761}" presName="Name13" presStyleLbl="parChTrans1D2" presStyleIdx="1" presStyleCnt="9"/>
      <dgm:spPr/>
      <dgm:t>
        <a:bodyPr/>
        <a:lstStyle/>
        <a:p>
          <a:endParaRPr lang="cs-CZ"/>
        </a:p>
      </dgm:t>
    </dgm:pt>
    <dgm:pt modelId="{E6F681A3-83E5-478F-B965-9E680C18963F}" type="pres">
      <dgm:prSet presAssocID="{AB8FB50E-4B85-4C40-B47D-3BDF000894C4}" presName="childText" presStyleLbl="bgAcc1" presStyleIdx="1" presStyleCnt="9" custScaleX="1491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2D04CC-F170-42DC-8380-34F87FAFE62A}" type="pres">
      <dgm:prSet presAssocID="{54F639EF-4CB7-4976-88A1-6A0FE8BA2AB9}" presName="Name13" presStyleLbl="parChTrans1D2" presStyleIdx="2" presStyleCnt="9"/>
      <dgm:spPr/>
      <dgm:t>
        <a:bodyPr/>
        <a:lstStyle/>
        <a:p>
          <a:endParaRPr lang="cs-CZ"/>
        </a:p>
      </dgm:t>
    </dgm:pt>
    <dgm:pt modelId="{5477E0EB-DB44-4BD0-8AAC-423BB98E09CC}" type="pres">
      <dgm:prSet presAssocID="{BCC6642E-03EA-4035-83AD-BFCFCDCD07B3}" presName="childText" presStyleLbl="bgAcc1" presStyleIdx="2" presStyleCnt="9" custScaleX="1491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4DB421-2FE9-4DA1-8159-9476AC005850}" type="pres">
      <dgm:prSet presAssocID="{B1B2D81F-CB42-475F-85AD-B43135550CB5}" presName="root" presStyleCnt="0"/>
      <dgm:spPr/>
      <dgm:t>
        <a:bodyPr/>
        <a:lstStyle/>
        <a:p>
          <a:endParaRPr lang="cs-CZ"/>
        </a:p>
      </dgm:t>
    </dgm:pt>
    <dgm:pt modelId="{5A055988-8A90-4146-9D50-639ACC9876AE}" type="pres">
      <dgm:prSet presAssocID="{B1B2D81F-CB42-475F-85AD-B43135550CB5}" presName="rootComposite" presStyleCnt="0"/>
      <dgm:spPr/>
      <dgm:t>
        <a:bodyPr/>
        <a:lstStyle/>
        <a:p>
          <a:endParaRPr lang="cs-CZ"/>
        </a:p>
      </dgm:t>
    </dgm:pt>
    <dgm:pt modelId="{B877DE92-C982-4F25-AAF0-6138F243B89C}" type="pres">
      <dgm:prSet presAssocID="{B1B2D81F-CB42-475F-85AD-B43135550CB5}" presName="rootText" presStyleLbl="node1" presStyleIdx="1" presStyleCnt="3"/>
      <dgm:spPr/>
      <dgm:t>
        <a:bodyPr/>
        <a:lstStyle/>
        <a:p>
          <a:endParaRPr lang="cs-CZ"/>
        </a:p>
      </dgm:t>
    </dgm:pt>
    <dgm:pt modelId="{6E0AD8EB-4EB8-493C-809D-6E370FCEBEA4}" type="pres">
      <dgm:prSet presAssocID="{B1B2D81F-CB42-475F-85AD-B43135550CB5}" presName="rootConnector" presStyleLbl="node1" presStyleIdx="1" presStyleCnt="3"/>
      <dgm:spPr/>
      <dgm:t>
        <a:bodyPr/>
        <a:lstStyle/>
        <a:p>
          <a:endParaRPr lang="cs-CZ"/>
        </a:p>
      </dgm:t>
    </dgm:pt>
    <dgm:pt modelId="{5B330FB0-7B69-41F1-BF24-BB36B032D226}" type="pres">
      <dgm:prSet presAssocID="{B1B2D81F-CB42-475F-85AD-B43135550CB5}" presName="childShape" presStyleCnt="0"/>
      <dgm:spPr/>
      <dgm:t>
        <a:bodyPr/>
        <a:lstStyle/>
        <a:p>
          <a:endParaRPr lang="cs-CZ"/>
        </a:p>
      </dgm:t>
    </dgm:pt>
    <dgm:pt modelId="{A2DF37AA-574B-4BA5-ACE0-6904AC51256D}" type="pres">
      <dgm:prSet presAssocID="{22F04C83-12E1-4520-98C9-3589F0FA2F7A}" presName="Name13" presStyleLbl="parChTrans1D2" presStyleIdx="3" presStyleCnt="9"/>
      <dgm:spPr/>
      <dgm:t>
        <a:bodyPr/>
        <a:lstStyle/>
        <a:p>
          <a:endParaRPr lang="cs-CZ"/>
        </a:p>
      </dgm:t>
    </dgm:pt>
    <dgm:pt modelId="{4F6534B0-EEB2-41C9-A637-CA5CB6EA2C52}" type="pres">
      <dgm:prSet presAssocID="{BD3AC7BC-635E-4EA7-844C-1386D11DD9CD}" presName="childText" presStyleLbl="bgAcc1" presStyleIdx="3" presStyleCnt="9" custScaleX="149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62FF2D-F3D6-4282-839E-BCC93A429575}" type="pres">
      <dgm:prSet presAssocID="{D6F8E817-409A-4379-BD63-E2FE46451F73}" presName="Name13" presStyleLbl="parChTrans1D2" presStyleIdx="4" presStyleCnt="9"/>
      <dgm:spPr/>
      <dgm:t>
        <a:bodyPr/>
        <a:lstStyle/>
        <a:p>
          <a:endParaRPr lang="cs-CZ"/>
        </a:p>
      </dgm:t>
    </dgm:pt>
    <dgm:pt modelId="{70675844-D6B9-44E2-8EA9-9551F63C325B}" type="pres">
      <dgm:prSet presAssocID="{110E780C-CC16-4EEA-83BF-2AB762C3FA13}" presName="childText" presStyleLbl="bgAcc1" presStyleIdx="4" presStyleCnt="9" custScaleX="149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2C2F5D-812B-4C1D-A6CA-D83F848A726A}" type="pres">
      <dgm:prSet presAssocID="{478C22A0-3D13-42DD-B2CE-A8E1C3EA0877}" presName="Name13" presStyleLbl="parChTrans1D2" presStyleIdx="5" presStyleCnt="9"/>
      <dgm:spPr/>
      <dgm:t>
        <a:bodyPr/>
        <a:lstStyle/>
        <a:p>
          <a:endParaRPr lang="cs-CZ"/>
        </a:p>
      </dgm:t>
    </dgm:pt>
    <dgm:pt modelId="{76032285-4653-4C75-B2BD-8F434B45D3FE}" type="pres">
      <dgm:prSet presAssocID="{8D297EB9-208F-44EA-AA86-86B7876247E2}" presName="childText" presStyleLbl="bgAcc1" presStyleIdx="5" presStyleCnt="9" custScaleX="149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36C05B-68E1-4A45-9362-744B6FA0D269}" type="pres">
      <dgm:prSet presAssocID="{5DE95705-0068-4231-A487-2AFA01E2D53F}" presName="root" presStyleCnt="0"/>
      <dgm:spPr/>
      <dgm:t>
        <a:bodyPr/>
        <a:lstStyle/>
        <a:p>
          <a:endParaRPr lang="cs-CZ"/>
        </a:p>
      </dgm:t>
    </dgm:pt>
    <dgm:pt modelId="{E6DA12B4-2772-4EE3-947F-73CD71DECB35}" type="pres">
      <dgm:prSet presAssocID="{5DE95705-0068-4231-A487-2AFA01E2D53F}" presName="rootComposite" presStyleCnt="0"/>
      <dgm:spPr/>
      <dgm:t>
        <a:bodyPr/>
        <a:lstStyle/>
        <a:p>
          <a:endParaRPr lang="cs-CZ"/>
        </a:p>
      </dgm:t>
    </dgm:pt>
    <dgm:pt modelId="{4D963F6B-A52D-4666-9E7F-C32ED767DD43}" type="pres">
      <dgm:prSet presAssocID="{5DE95705-0068-4231-A487-2AFA01E2D53F}" presName="rootText" presStyleLbl="node1" presStyleIdx="2" presStyleCnt="3"/>
      <dgm:spPr/>
      <dgm:t>
        <a:bodyPr/>
        <a:lstStyle/>
        <a:p>
          <a:endParaRPr lang="cs-CZ"/>
        </a:p>
      </dgm:t>
    </dgm:pt>
    <dgm:pt modelId="{147A7566-61FB-45D5-81C2-3A4D7F1F87C3}" type="pres">
      <dgm:prSet presAssocID="{5DE95705-0068-4231-A487-2AFA01E2D53F}" presName="rootConnector" presStyleLbl="node1" presStyleIdx="2" presStyleCnt="3"/>
      <dgm:spPr/>
      <dgm:t>
        <a:bodyPr/>
        <a:lstStyle/>
        <a:p>
          <a:endParaRPr lang="cs-CZ"/>
        </a:p>
      </dgm:t>
    </dgm:pt>
    <dgm:pt modelId="{672FC286-D40C-4F7F-97F1-71744770BFD3}" type="pres">
      <dgm:prSet presAssocID="{5DE95705-0068-4231-A487-2AFA01E2D53F}" presName="childShape" presStyleCnt="0"/>
      <dgm:spPr/>
      <dgm:t>
        <a:bodyPr/>
        <a:lstStyle/>
        <a:p>
          <a:endParaRPr lang="cs-CZ"/>
        </a:p>
      </dgm:t>
    </dgm:pt>
    <dgm:pt modelId="{1944F271-0441-4408-9D78-E9CF94D83EBF}" type="pres">
      <dgm:prSet presAssocID="{F85C644F-9EFC-42D4-A45A-C337CB5AE7EB}" presName="Name13" presStyleLbl="parChTrans1D2" presStyleIdx="6" presStyleCnt="9"/>
      <dgm:spPr/>
      <dgm:t>
        <a:bodyPr/>
        <a:lstStyle/>
        <a:p>
          <a:endParaRPr lang="cs-CZ"/>
        </a:p>
      </dgm:t>
    </dgm:pt>
    <dgm:pt modelId="{14166D69-E42C-4E1D-8EE6-8753888303A7}" type="pres">
      <dgm:prSet presAssocID="{AAC1BC86-3936-4C8B-9A27-BD07E12AA86D}" presName="childText" presStyleLbl="bgAcc1" presStyleIdx="6" presStyleCnt="9" custScaleX="1490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AC2D5C-9D01-4F4F-853D-BF3A7ABBED79}" type="pres">
      <dgm:prSet presAssocID="{686CF69F-5A40-4D13-8268-1D4DC8A9DEEB}" presName="Name13" presStyleLbl="parChTrans1D2" presStyleIdx="7" presStyleCnt="9"/>
      <dgm:spPr/>
      <dgm:t>
        <a:bodyPr/>
        <a:lstStyle/>
        <a:p>
          <a:endParaRPr lang="cs-CZ"/>
        </a:p>
      </dgm:t>
    </dgm:pt>
    <dgm:pt modelId="{51B22287-D143-46A7-93F7-38E246291588}" type="pres">
      <dgm:prSet presAssocID="{F8E62774-3232-46A5-825B-86D522C35719}" presName="childText" presStyleLbl="bgAcc1" presStyleIdx="7" presStyleCnt="9" custScaleX="1490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B5064D-30E0-49F8-AF83-676D9BC8F42C}" type="pres">
      <dgm:prSet presAssocID="{DD6F16FC-9546-486F-AEB6-6BBEDEA0AB2D}" presName="Name13" presStyleLbl="parChTrans1D2" presStyleIdx="8" presStyleCnt="9"/>
      <dgm:spPr/>
      <dgm:t>
        <a:bodyPr/>
        <a:lstStyle/>
        <a:p>
          <a:endParaRPr lang="cs-CZ"/>
        </a:p>
      </dgm:t>
    </dgm:pt>
    <dgm:pt modelId="{317388B3-9932-4EE4-AFF0-4DE6B63130FA}" type="pres">
      <dgm:prSet presAssocID="{88FE1450-4FBA-4E33-BEC4-1AE73DFA635F}" presName="childText" presStyleLbl="bgAcc1" presStyleIdx="8" presStyleCnt="9" custScaleX="1490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F2BBC3-7409-4C5A-9D33-FAD9FBBC4385}" type="presOf" srcId="{F85C644F-9EFC-42D4-A45A-C337CB5AE7EB}" destId="{1944F271-0441-4408-9D78-E9CF94D83EBF}" srcOrd="0" destOrd="0" presId="urn:microsoft.com/office/officeart/2005/8/layout/hierarchy3"/>
    <dgm:cxn modelId="{0976BC7C-29C9-443B-B4F9-8890AC80BCA4}" type="presOf" srcId="{B1B2D81F-CB42-475F-85AD-B43135550CB5}" destId="{6E0AD8EB-4EB8-493C-809D-6E370FCEBEA4}" srcOrd="1" destOrd="0" presId="urn:microsoft.com/office/officeart/2005/8/layout/hierarchy3"/>
    <dgm:cxn modelId="{B17D8AF7-A390-4C0C-9420-232D28181DC8}" type="presOf" srcId="{686CF69F-5A40-4D13-8268-1D4DC8A9DEEB}" destId="{7AAC2D5C-9D01-4F4F-853D-BF3A7ABBED79}" srcOrd="0" destOrd="0" presId="urn:microsoft.com/office/officeart/2005/8/layout/hierarchy3"/>
    <dgm:cxn modelId="{CF41FDDB-09C0-4964-A050-59A1FB1B4374}" type="presOf" srcId="{AAC1BC86-3936-4C8B-9A27-BD07E12AA86D}" destId="{14166D69-E42C-4E1D-8EE6-8753888303A7}" srcOrd="0" destOrd="0" presId="urn:microsoft.com/office/officeart/2005/8/layout/hierarchy3"/>
    <dgm:cxn modelId="{03BBBAD0-FA63-4497-A497-1699C3C5DBD1}" type="presOf" srcId="{611E9CAF-4D4A-45A6-86D6-C9E1E13AB975}" destId="{E7B0C851-973B-43BA-A078-91C9CAF6F9E0}" srcOrd="0" destOrd="0" presId="urn:microsoft.com/office/officeart/2005/8/layout/hierarchy3"/>
    <dgm:cxn modelId="{E176275F-4B9D-47CC-B726-D770C9446D3A}" type="presOf" srcId="{110E780C-CC16-4EEA-83BF-2AB762C3FA13}" destId="{70675844-D6B9-44E2-8EA9-9551F63C325B}" srcOrd="0" destOrd="0" presId="urn:microsoft.com/office/officeart/2005/8/layout/hierarchy3"/>
    <dgm:cxn modelId="{FD249432-E4C8-42EF-B1EA-5176952D3BAB}" srcId="{611E9CAF-4D4A-45A6-86D6-C9E1E13AB975}" destId="{5DE95705-0068-4231-A487-2AFA01E2D53F}" srcOrd="2" destOrd="0" parTransId="{5014479E-F3AB-4217-9D1E-2F84D669D19B}" sibTransId="{74EDFF09-63F3-4627-A923-C238B64F2396}"/>
    <dgm:cxn modelId="{44C42746-8265-4BCB-AD39-ADF409590DD7}" srcId="{5DE95705-0068-4231-A487-2AFA01E2D53F}" destId="{AAC1BC86-3936-4C8B-9A27-BD07E12AA86D}" srcOrd="0" destOrd="0" parTransId="{F85C644F-9EFC-42D4-A45A-C337CB5AE7EB}" sibTransId="{C98E1C12-0662-4A27-BD01-9C66C03BA215}"/>
    <dgm:cxn modelId="{A5B41AB4-A70B-49E8-A57F-0C893606542E}" type="presOf" srcId="{478C22A0-3D13-42DD-B2CE-A8E1C3EA0877}" destId="{382C2F5D-812B-4C1D-A6CA-D83F848A726A}" srcOrd="0" destOrd="0" presId="urn:microsoft.com/office/officeart/2005/8/layout/hierarchy3"/>
    <dgm:cxn modelId="{2140648C-2D7B-4697-996E-230469461A73}" srcId="{5DE95705-0068-4231-A487-2AFA01E2D53F}" destId="{F8E62774-3232-46A5-825B-86D522C35719}" srcOrd="1" destOrd="0" parTransId="{686CF69F-5A40-4D13-8268-1D4DC8A9DEEB}" sibTransId="{FA12C6F4-39B4-4727-95A6-1626F365AE80}"/>
    <dgm:cxn modelId="{45203ED6-DBC5-47FD-8231-200164F00357}" type="presOf" srcId="{6153AAB4-5C78-413D-81E4-4F3C52AC5761}" destId="{8196DBAF-5C88-4235-866B-E3C73886DE5A}" srcOrd="0" destOrd="0" presId="urn:microsoft.com/office/officeart/2005/8/layout/hierarchy3"/>
    <dgm:cxn modelId="{96D084B5-CEA6-46E8-A255-62BE087D74EF}" type="presOf" srcId="{DD6F16FC-9546-486F-AEB6-6BBEDEA0AB2D}" destId="{D6B5064D-30E0-49F8-AF83-676D9BC8F42C}" srcOrd="0" destOrd="0" presId="urn:microsoft.com/office/officeart/2005/8/layout/hierarchy3"/>
    <dgm:cxn modelId="{12ECBFED-4EF6-4645-9E3C-92AFF3A3C4C4}" srcId="{FD822523-DE58-46D0-AB87-CBA3878CCEB1}" destId="{AB8FB50E-4B85-4C40-B47D-3BDF000894C4}" srcOrd="1" destOrd="0" parTransId="{6153AAB4-5C78-413D-81E4-4F3C52AC5761}" sibTransId="{109AE994-EDD5-483F-B843-5E0EC40ECAA4}"/>
    <dgm:cxn modelId="{B3BA88D8-2589-44CB-BDCF-A2BFD848143C}" srcId="{FD822523-DE58-46D0-AB87-CBA3878CCEB1}" destId="{BCC6642E-03EA-4035-83AD-BFCFCDCD07B3}" srcOrd="2" destOrd="0" parTransId="{54F639EF-4CB7-4976-88A1-6A0FE8BA2AB9}" sibTransId="{0E36BD14-1A19-4750-BDC8-79DFE4D63800}"/>
    <dgm:cxn modelId="{266C69DF-600E-4032-9876-F1363F1850FD}" type="presOf" srcId="{22F04C83-12E1-4520-98C9-3589F0FA2F7A}" destId="{A2DF37AA-574B-4BA5-ACE0-6904AC51256D}" srcOrd="0" destOrd="0" presId="urn:microsoft.com/office/officeart/2005/8/layout/hierarchy3"/>
    <dgm:cxn modelId="{7E786B8A-8302-4C93-B95C-6F8DE4A7FEA0}" type="presOf" srcId="{54F639EF-4CB7-4976-88A1-6A0FE8BA2AB9}" destId="{C82D04CC-F170-42DC-8380-34F87FAFE62A}" srcOrd="0" destOrd="0" presId="urn:microsoft.com/office/officeart/2005/8/layout/hierarchy3"/>
    <dgm:cxn modelId="{963B4494-B04B-436C-9963-1B991646293A}" type="presOf" srcId="{F8E62774-3232-46A5-825B-86D522C35719}" destId="{51B22287-D143-46A7-93F7-38E246291588}" srcOrd="0" destOrd="0" presId="urn:microsoft.com/office/officeart/2005/8/layout/hierarchy3"/>
    <dgm:cxn modelId="{DBA5CCE8-9D81-4D01-810D-C913C7D4CE14}" type="presOf" srcId="{5DE95705-0068-4231-A487-2AFA01E2D53F}" destId="{4D963F6B-A52D-4666-9E7F-C32ED767DD43}" srcOrd="0" destOrd="0" presId="urn:microsoft.com/office/officeart/2005/8/layout/hierarchy3"/>
    <dgm:cxn modelId="{D986D9D2-F21A-4B69-B4A9-64A457CB5576}" srcId="{5DE95705-0068-4231-A487-2AFA01E2D53F}" destId="{88FE1450-4FBA-4E33-BEC4-1AE73DFA635F}" srcOrd="2" destOrd="0" parTransId="{DD6F16FC-9546-486F-AEB6-6BBEDEA0AB2D}" sibTransId="{107D2775-D631-40CD-8B40-67339627DB61}"/>
    <dgm:cxn modelId="{23920E47-BF9B-4901-9B80-A1F26BDF46E9}" type="presOf" srcId="{8D297EB9-208F-44EA-AA86-86B7876247E2}" destId="{76032285-4653-4C75-B2BD-8F434B45D3FE}" srcOrd="0" destOrd="0" presId="urn:microsoft.com/office/officeart/2005/8/layout/hierarchy3"/>
    <dgm:cxn modelId="{C1F6039D-4AD9-4EE1-B258-6AFC6B3EEEAB}" type="presOf" srcId="{B1B2D81F-CB42-475F-85AD-B43135550CB5}" destId="{B877DE92-C982-4F25-AAF0-6138F243B89C}" srcOrd="0" destOrd="0" presId="urn:microsoft.com/office/officeart/2005/8/layout/hierarchy3"/>
    <dgm:cxn modelId="{AC117DA7-C290-4503-A3BE-BDB27799BA5C}" type="presOf" srcId="{C9E24775-205B-4720-8F0E-4EE008726094}" destId="{A918E6AA-7C97-4BE9-8F74-022A79D4DE36}" srcOrd="0" destOrd="0" presId="urn:microsoft.com/office/officeart/2005/8/layout/hierarchy3"/>
    <dgm:cxn modelId="{39961282-4899-416B-BBD1-D864BF1662B9}" srcId="{611E9CAF-4D4A-45A6-86D6-C9E1E13AB975}" destId="{B1B2D81F-CB42-475F-85AD-B43135550CB5}" srcOrd="1" destOrd="0" parTransId="{75F02812-3F33-48A2-AFED-EE49B4C08795}" sibTransId="{4FAC7C10-7568-4053-8748-C0569D20CC73}"/>
    <dgm:cxn modelId="{AFE31DD2-1C12-45C1-BD01-145FFA41210B}" srcId="{FD822523-DE58-46D0-AB87-CBA3878CCEB1}" destId="{C9E24775-205B-4720-8F0E-4EE008726094}" srcOrd="0" destOrd="0" parTransId="{9FF57470-A868-4D5B-A13C-4A9E74F9ECA3}" sibTransId="{BD3C6565-5953-4611-9232-0C6D29C36A25}"/>
    <dgm:cxn modelId="{0B3F010D-1AA5-486C-8C01-3252686726DD}" type="presOf" srcId="{FD822523-DE58-46D0-AB87-CBA3878CCEB1}" destId="{5693B946-DDF8-4E6B-ADD2-D013728F2727}" srcOrd="1" destOrd="0" presId="urn:microsoft.com/office/officeart/2005/8/layout/hierarchy3"/>
    <dgm:cxn modelId="{89A61742-17FD-496E-91B6-5BC6B252E6E0}" type="presOf" srcId="{FD822523-DE58-46D0-AB87-CBA3878CCEB1}" destId="{A2C445C2-EE99-4EF2-8DB4-42F763BD1DB6}" srcOrd="0" destOrd="0" presId="urn:microsoft.com/office/officeart/2005/8/layout/hierarchy3"/>
    <dgm:cxn modelId="{9F173C3B-ED70-4AF4-80C9-9600390FA1CC}" srcId="{B1B2D81F-CB42-475F-85AD-B43135550CB5}" destId="{BD3AC7BC-635E-4EA7-844C-1386D11DD9CD}" srcOrd="0" destOrd="0" parTransId="{22F04C83-12E1-4520-98C9-3589F0FA2F7A}" sibTransId="{1B7D8D0E-CCDF-472D-83A0-854C2A346227}"/>
    <dgm:cxn modelId="{B4E3A53E-CD7D-4D68-8333-3D5A226693F2}" srcId="{B1B2D81F-CB42-475F-85AD-B43135550CB5}" destId="{8D297EB9-208F-44EA-AA86-86B7876247E2}" srcOrd="2" destOrd="0" parTransId="{478C22A0-3D13-42DD-B2CE-A8E1C3EA0877}" sibTransId="{14804968-D092-4238-B1FC-50084432A72F}"/>
    <dgm:cxn modelId="{3C6CAF62-2A74-4260-A048-17E32170A03E}" type="presOf" srcId="{D6F8E817-409A-4379-BD63-E2FE46451F73}" destId="{3262FF2D-F3D6-4282-839E-BCC93A429575}" srcOrd="0" destOrd="0" presId="urn:microsoft.com/office/officeart/2005/8/layout/hierarchy3"/>
    <dgm:cxn modelId="{ECC5E7FB-A8A3-4EAD-9A9E-CA2BFF02CCCB}" type="presOf" srcId="{5DE95705-0068-4231-A487-2AFA01E2D53F}" destId="{147A7566-61FB-45D5-81C2-3A4D7F1F87C3}" srcOrd="1" destOrd="0" presId="urn:microsoft.com/office/officeart/2005/8/layout/hierarchy3"/>
    <dgm:cxn modelId="{070458A1-662B-400C-93FE-87A88DE3E029}" type="presOf" srcId="{9FF57470-A868-4D5B-A13C-4A9E74F9ECA3}" destId="{942178F9-4439-43D9-8BD3-B20729922556}" srcOrd="0" destOrd="0" presId="urn:microsoft.com/office/officeart/2005/8/layout/hierarchy3"/>
    <dgm:cxn modelId="{2B3785F3-4139-49E2-9126-EE887B157741}" type="presOf" srcId="{BCC6642E-03EA-4035-83AD-BFCFCDCD07B3}" destId="{5477E0EB-DB44-4BD0-8AAC-423BB98E09CC}" srcOrd="0" destOrd="0" presId="urn:microsoft.com/office/officeart/2005/8/layout/hierarchy3"/>
    <dgm:cxn modelId="{BFB25963-BBDF-4947-A849-A215C699B23F}" type="presOf" srcId="{88FE1450-4FBA-4E33-BEC4-1AE73DFA635F}" destId="{317388B3-9932-4EE4-AFF0-4DE6B63130FA}" srcOrd="0" destOrd="0" presId="urn:microsoft.com/office/officeart/2005/8/layout/hierarchy3"/>
    <dgm:cxn modelId="{8417D91D-0989-43B3-B603-EF30EA8BDC05}" type="presOf" srcId="{AB8FB50E-4B85-4C40-B47D-3BDF000894C4}" destId="{E6F681A3-83E5-478F-B965-9E680C18963F}" srcOrd="0" destOrd="0" presId="urn:microsoft.com/office/officeart/2005/8/layout/hierarchy3"/>
    <dgm:cxn modelId="{3D195E54-55B6-420C-8537-96068010C510}" srcId="{B1B2D81F-CB42-475F-85AD-B43135550CB5}" destId="{110E780C-CC16-4EEA-83BF-2AB762C3FA13}" srcOrd="1" destOrd="0" parTransId="{D6F8E817-409A-4379-BD63-E2FE46451F73}" sibTransId="{0EB57D14-CE66-4C7A-A1BD-A7453C23BC3F}"/>
    <dgm:cxn modelId="{6A7C70E1-36FC-4584-B431-F34A212611CF}" type="presOf" srcId="{BD3AC7BC-635E-4EA7-844C-1386D11DD9CD}" destId="{4F6534B0-EEB2-41C9-A637-CA5CB6EA2C52}" srcOrd="0" destOrd="0" presId="urn:microsoft.com/office/officeart/2005/8/layout/hierarchy3"/>
    <dgm:cxn modelId="{C45F827A-D7B9-4079-B9ED-6FDFD2C36A75}" srcId="{611E9CAF-4D4A-45A6-86D6-C9E1E13AB975}" destId="{FD822523-DE58-46D0-AB87-CBA3878CCEB1}" srcOrd="0" destOrd="0" parTransId="{17AF06A2-9706-4CCE-B11C-ED4DC0165BF6}" sibTransId="{27C00F56-70F2-44BD-97E9-4637AC3295B5}"/>
    <dgm:cxn modelId="{F8C0633D-5D84-4B55-B3B0-612EED33AD63}" type="presParOf" srcId="{E7B0C851-973B-43BA-A078-91C9CAF6F9E0}" destId="{AA517280-84EA-40F9-81C3-46F1117811F3}" srcOrd="0" destOrd="0" presId="urn:microsoft.com/office/officeart/2005/8/layout/hierarchy3"/>
    <dgm:cxn modelId="{6A2BFA94-E593-4E5E-BA80-A0703CD0B6DA}" type="presParOf" srcId="{AA517280-84EA-40F9-81C3-46F1117811F3}" destId="{81FF4A89-C1DB-4C20-B6DA-FBE2F104211E}" srcOrd="0" destOrd="0" presId="urn:microsoft.com/office/officeart/2005/8/layout/hierarchy3"/>
    <dgm:cxn modelId="{32931924-DF0F-4D71-A466-997073B3D9D2}" type="presParOf" srcId="{81FF4A89-C1DB-4C20-B6DA-FBE2F104211E}" destId="{A2C445C2-EE99-4EF2-8DB4-42F763BD1DB6}" srcOrd="0" destOrd="0" presId="urn:microsoft.com/office/officeart/2005/8/layout/hierarchy3"/>
    <dgm:cxn modelId="{D0E63982-CD6D-4708-9AE9-80C00CA1C03F}" type="presParOf" srcId="{81FF4A89-C1DB-4C20-B6DA-FBE2F104211E}" destId="{5693B946-DDF8-4E6B-ADD2-D013728F2727}" srcOrd="1" destOrd="0" presId="urn:microsoft.com/office/officeart/2005/8/layout/hierarchy3"/>
    <dgm:cxn modelId="{4566C6BA-A132-49E6-88EE-2037AA3ECB82}" type="presParOf" srcId="{AA517280-84EA-40F9-81C3-46F1117811F3}" destId="{6026EBE9-40AB-449D-AD2B-DE6685BCA2FB}" srcOrd="1" destOrd="0" presId="urn:microsoft.com/office/officeart/2005/8/layout/hierarchy3"/>
    <dgm:cxn modelId="{942B7DBB-78F8-4A6C-B2CA-1DCD68D27CEA}" type="presParOf" srcId="{6026EBE9-40AB-449D-AD2B-DE6685BCA2FB}" destId="{942178F9-4439-43D9-8BD3-B20729922556}" srcOrd="0" destOrd="0" presId="urn:microsoft.com/office/officeart/2005/8/layout/hierarchy3"/>
    <dgm:cxn modelId="{D4BA5DEF-3A51-411B-8263-DA6E13732005}" type="presParOf" srcId="{6026EBE9-40AB-449D-AD2B-DE6685BCA2FB}" destId="{A918E6AA-7C97-4BE9-8F74-022A79D4DE36}" srcOrd="1" destOrd="0" presId="urn:microsoft.com/office/officeart/2005/8/layout/hierarchy3"/>
    <dgm:cxn modelId="{C519C8B6-93FD-4224-A5E4-26536841258B}" type="presParOf" srcId="{6026EBE9-40AB-449D-AD2B-DE6685BCA2FB}" destId="{8196DBAF-5C88-4235-866B-E3C73886DE5A}" srcOrd="2" destOrd="0" presId="urn:microsoft.com/office/officeart/2005/8/layout/hierarchy3"/>
    <dgm:cxn modelId="{58CB8AC8-60EA-4650-8334-9B6514794E44}" type="presParOf" srcId="{6026EBE9-40AB-449D-AD2B-DE6685BCA2FB}" destId="{E6F681A3-83E5-478F-B965-9E680C18963F}" srcOrd="3" destOrd="0" presId="urn:microsoft.com/office/officeart/2005/8/layout/hierarchy3"/>
    <dgm:cxn modelId="{0747A1DD-AAB5-470D-BD16-7127522F1030}" type="presParOf" srcId="{6026EBE9-40AB-449D-AD2B-DE6685BCA2FB}" destId="{C82D04CC-F170-42DC-8380-34F87FAFE62A}" srcOrd="4" destOrd="0" presId="urn:microsoft.com/office/officeart/2005/8/layout/hierarchy3"/>
    <dgm:cxn modelId="{C02BA68B-1A69-4AC6-AAA8-2AA26A2FB8A5}" type="presParOf" srcId="{6026EBE9-40AB-449D-AD2B-DE6685BCA2FB}" destId="{5477E0EB-DB44-4BD0-8AAC-423BB98E09CC}" srcOrd="5" destOrd="0" presId="urn:microsoft.com/office/officeart/2005/8/layout/hierarchy3"/>
    <dgm:cxn modelId="{F601C3F9-8D52-4511-AEBF-A2D91CCC4961}" type="presParOf" srcId="{E7B0C851-973B-43BA-A078-91C9CAF6F9E0}" destId="{B24DB421-2FE9-4DA1-8159-9476AC005850}" srcOrd="1" destOrd="0" presId="urn:microsoft.com/office/officeart/2005/8/layout/hierarchy3"/>
    <dgm:cxn modelId="{DE9913A4-80D9-4209-AA46-B51742F3547A}" type="presParOf" srcId="{B24DB421-2FE9-4DA1-8159-9476AC005850}" destId="{5A055988-8A90-4146-9D50-639ACC9876AE}" srcOrd="0" destOrd="0" presId="urn:microsoft.com/office/officeart/2005/8/layout/hierarchy3"/>
    <dgm:cxn modelId="{195B1FF4-410A-48A3-BEEC-DB85023C8659}" type="presParOf" srcId="{5A055988-8A90-4146-9D50-639ACC9876AE}" destId="{B877DE92-C982-4F25-AAF0-6138F243B89C}" srcOrd="0" destOrd="0" presId="urn:microsoft.com/office/officeart/2005/8/layout/hierarchy3"/>
    <dgm:cxn modelId="{F62A6D47-A34C-4889-BD80-E74CEE7819BD}" type="presParOf" srcId="{5A055988-8A90-4146-9D50-639ACC9876AE}" destId="{6E0AD8EB-4EB8-493C-809D-6E370FCEBEA4}" srcOrd="1" destOrd="0" presId="urn:microsoft.com/office/officeart/2005/8/layout/hierarchy3"/>
    <dgm:cxn modelId="{A5D3C10B-19F9-43A7-BABD-DD5E1F05A326}" type="presParOf" srcId="{B24DB421-2FE9-4DA1-8159-9476AC005850}" destId="{5B330FB0-7B69-41F1-BF24-BB36B032D226}" srcOrd="1" destOrd="0" presId="urn:microsoft.com/office/officeart/2005/8/layout/hierarchy3"/>
    <dgm:cxn modelId="{9DF0A6EE-E316-41D9-8B5A-6ED35CA780AE}" type="presParOf" srcId="{5B330FB0-7B69-41F1-BF24-BB36B032D226}" destId="{A2DF37AA-574B-4BA5-ACE0-6904AC51256D}" srcOrd="0" destOrd="0" presId="urn:microsoft.com/office/officeart/2005/8/layout/hierarchy3"/>
    <dgm:cxn modelId="{C4398937-ED73-451B-A9C3-8612D99636AB}" type="presParOf" srcId="{5B330FB0-7B69-41F1-BF24-BB36B032D226}" destId="{4F6534B0-EEB2-41C9-A637-CA5CB6EA2C52}" srcOrd="1" destOrd="0" presId="urn:microsoft.com/office/officeart/2005/8/layout/hierarchy3"/>
    <dgm:cxn modelId="{A5AE7034-28B0-46FE-AF95-FED2133C037A}" type="presParOf" srcId="{5B330FB0-7B69-41F1-BF24-BB36B032D226}" destId="{3262FF2D-F3D6-4282-839E-BCC93A429575}" srcOrd="2" destOrd="0" presId="urn:microsoft.com/office/officeart/2005/8/layout/hierarchy3"/>
    <dgm:cxn modelId="{9100DB8D-56E0-4C83-BDFF-AFA3BF462F4A}" type="presParOf" srcId="{5B330FB0-7B69-41F1-BF24-BB36B032D226}" destId="{70675844-D6B9-44E2-8EA9-9551F63C325B}" srcOrd="3" destOrd="0" presId="urn:microsoft.com/office/officeart/2005/8/layout/hierarchy3"/>
    <dgm:cxn modelId="{CF6C7685-6A0F-4552-9363-095544F232FD}" type="presParOf" srcId="{5B330FB0-7B69-41F1-BF24-BB36B032D226}" destId="{382C2F5D-812B-4C1D-A6CA-D83F848A726A}" srcOrd="4" destOrd="0" presId="urn:microsoft.com/office/officeart/2005/8/layout/hierarchy3"/>
    <dgm:cxn modelId="{9DC5FBE2-7CF6-4B8C-84B6-651B1CC185E0}" type="presParOf" srcId="{5B330FB0-7B69-41F1-BF24-BB36B032D226}" destId="{76032285-4653-4C75-B2BD-8F434B45D3FE}" srcOrd="5" destOrd="0" presId="urn:microsoft.com/office/officeart/2005/8/layout/hierarchy3"/>
    <dgm:cxn modelId="{694835B6-F86B-4037-A878-6CEF7ECAD199}" type="presParOf" srcId="{E7B0C851-973B-43BA-A078-91C9CAF6F9E0}" destId="{1036C05B-68E1-4A45-9362-744B6FA0D269}" srcOrd="2" destOrd="0" presId="urn:microsoft.com/office/officeart/2005/8/layout/hierarchy3"/>
    <dgm:cxn modelId="{B4A8ECEA-1456-4D95-B25B-64DDB05F1BCC}" type="presParOf" srcId="{1036C05B-68E1-4A45-9362-744B6FA0D269}" destId="{E6DA12B4-2772-4EE3-947F-73CD71DECB35}" srcOrd="0" destOrd="0" presId="urn:microsoft.com/office/officeart/2005/8/layout/hierarchy3"/>
    <dgm:cxn modelId="{44B565D4-D4F4-44E6-AE32-78447478F34F}" type="presParOf" srcId="{E6DA12B4-2772-4EE3-947F-73CD71DECB35}" destId="{4D963F6B-A52D-4666-9E7F-C32ED767DD43}" srcOrd="0" destOrd="0" presId="urn:microsoft.com/office/officeart/2005/8/layout/hierarchy3"/>
    <dgm:cxn modelId="{92BD0EED-C37B-4D6D-AA99-89EB22CF1292}" type="presParOf" srcId="{E6DA12B4-2772-4EE3-947F-73CD71DECB35}" destId="{147A7566-61FB-45D5-81C2-3A4D7F1F87C3}" srcOrd="1" destOrd="0" presId="urn:microsoft.com/office/officeart/2005/8/layout/hierarchy3"/>
    <dgm:cxn modelId="{4BAD0487-03A6-4DD2-A6DF-E00B87EE8426}" type="presParOf" srcId="{1036C05B-68E1-4A45-9362-744B6FA0D269}" destId="{672FC286-D40C-4F7F-97F1-71744770BFD3}" srcOrd="1" destOrd="0" presId="urn:microsoft.com/office/officeart/2005/8/layout/hierarchy3"/>
    <dgm:cxn modelId="{DA821C19-E116-43D2-A6BA-D641C72E8549}" type="presParOf" srcId="{672FC286-D40C-4F7F-97F1-71744770BFD3}" destId="{1944F271-0441-4408-9D78-E9CF94D83EBF}" srcOrd="0" destOrd="0" presId="urn:microsoft.com/office/officeart/2005/8/layout/hierarchy3"/>
    <dgm:cxn modelId="{556172F7-8861-4A6F-A4A5-F19453B4FDC8}" type="presParOf" srcId="{672FC286-D40C-4F7F-97F1-71744770BFD3}" destId="{14166D69-E42C-4E1D-8EE6-8753888303A7}" srcOrd="1" destOrd="0" presId="urn:microsoft.com/office/officeart/2005/8/layout/hierarchy3"/>
    <dgm:cxn modelId="{C166ABE7-E441-438B-BA07-4C45075E0061}" type="presParOf" srcId="{672FC286-D40C-4F7F-97F1-71744770BFD3}" destId="{7AAC2D5C-9D01-4F4F-853D-BF3A7ABBED79}" srcOrd="2" destOrd="0" presId="urn:microsoft.com/office/officeart/2005/8/layout/hierarchy3"/>
    <dgm:cxn modelId="{5990B057-4C6A-4540-BA24-F39A643248D5}" type="presParOf" srcId="{672FC286-D40C-4F7F-97F1-71744770BFD3}" destId="{51B22287-D143-46A7-93F7-38E246291588}" srcOrd="3" destOrd="0" presId="urn:microsoft.com/office/officeart/2005/8/layout/hierarchy3"/>
    <dgm:cxn modelId="{968E9F87-09D8-48E1-8B81-B588CE2FA765}" type="presParOf" srcId="{672FC286-D40C-4F7F-97F1-71744770BFD3}" destId="{D6B5064D-30E0-49F8-AF83-676D9BC8F42C}" srcOrd="4" destOrd="0" presId="urn:microsoft.com/office/officeart/2005/8/layout/hierarchy3"/>
    <dgm:cxn modelId="{C948640A-0662-4EEB-A77D-6A323E7851C0}" type="presParOf" srcId="{672FC286-D40C-4F7F-97F1-71744770BFD3}" destId="{317388B3-9932-4EE4-AFF0-4DE6B63130FA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C445C2-EE99-4EF2-8DB4-42F763BD1DB6}">
      <dsp:nvSpPr>
        <dsp:cNvPr id="0" name=""/>
        <dsp:cNvSpPr/>
      </dsp:nvSpPr>
      <dsp:spPr>
        <a:xfrm>
          <a:off x="442181" y="28519"/>
          <a:ext cx="1497934" cy="74896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rgbClr val="FFFF00"/>
              </a:solidFill>
            </a:rPr>
            <a:t>být</a:t>
          </a:r>
          <a:endParaRPr lang="cs-CZ" sz="2900" b="1" kern="1200" dirty="0">
            <a:solidFill>
              <a:srgbClr val="FFFF00"/>
            </a:solidFill>
          </a:endParaRPr>
        </a:p>
      </dsp:txBody>
      <dsp:txXfrm>
        <a:off x="464117" y="50455"/>
        <a:ext cx="1454062" cy="705095"/>
      </dsp:txXfrm>
    </dsp:sp>
    <dsp:sp modelId="{942178F9-4439-43D9-8BD3-B20729922556}">
      <dsp:nvSpPr>
        <dsp:cNvPr id="0" name=""/>
        <dsp:cNvSpPr/>
      </dsp:nvSpPr>
      <dsp:spPr>
        <a:xfrm>
          <a:off x="591974" y="777486"/>
          <a:ext cx="103147" cy="53432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34328"/>
              </a:lnTo>
              <a:lnTo>
                <a:pt x="103147" y="534328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18E6AA-7C97-4BE9-8F74-022A79D4DE36}">
      <dsp:nvSpPr>
        <dsp:cNvPr id="0" name=""/>
        <dsp:cNvSpPr/>
      </dsp:nvSpPr>
      <dsp:spPr>
        <a:xfrm>
          <a:off x="695122" y="937331"/>
          <a:ext cx="1787850" cy="748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b</a:t>
          </a:r>
          <a:r>
            <a:rPr lang="cs-CZ" sz="2500" kern="1200" dirty="0" smtClean="0">
              <a:solidFill>
                <a:srgbClr val="FF0000"/>
              </a:solidFill>
            </a:rPr>
            <a:t>y</a:t>
          </a:r>
          <a:r>
            <a:rPr lang="cs-CZ" sz="2500" kern="1200" dirty="0" smtClean="0"/>
            <a:t>tost</a:t>
          </a:r>
          <a:endParaRPr lang="cs-CZ" sz="2500" kern="1200" dirty="0"/>
        </a:p>
      </dsp:txBody>
      <dsp:txXfrm>
        <a:off x="717058" y="959267"/>
        <a:ext cx="1743978" cy="705095"/>
      </dsp:txXfrm>
    </dsp:sp>
    <dsp:sp modelId="{8196DBAF-5C88-4235-866B-E3C73886DE5A}">
      <dsp:nvSpPr>
        <dsp:cNvPr id="0" name=""/>
        <dsp:cNvSpPr/>
      </dsp:nvSpPr>
      <dsp:spPr>
        <a:xfrm>
          <a:off x="591974" y="777486"/>
          <a:ext cx="103147" cy="14705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70537"/>
              </a:lnTo>
              <a:lnTo>
                <a:pt x="103147" y="1470537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F681A3-83E5-478F-B965-9E680C18963F}">
      <dsp:nvSpPr>
        <dsp:cNvPr id="0" name=""/>
        <dsp:cNvSpPr/>
      </dsp:nvSpPr>
      <dsp:spPr>
        <a:xfrm>
          <a:off x="695122" y="1873540"/>
          <a:ext cx="1787850" cy="748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b</a:t>
          </a:r>
          <a:r>
            <a:rPr lang="cs-CZ" sz="2500" kern="1200" dirty="0" smtClean="0">
              <a:solidFill>
                <a:srgbClr val="FF0000"/>
              </a:solidFill>
            </a:rPr>
            <a:t>ý</a:t>
          </a:r>
          <a:r>
            <a:rPr lang="cs-CZ" sz="2500" kern="1200" dirty="0" smtClean="0"/>
            <a:t>vat</a:t>
          </a:r>
          <a:endParaRPr lang="cs-CZ" sz="2500" kern="1200" dirty="0"/>
        </a:p>
      </dsp:txBody>
      <dsp:txXfrm>
        <a:off x="717058" y="1895476"/>
        <a:ext cx="1743978" cy="705095"/>
      </dsp:txXfrm>
    </dsp:sp>
    <dsp:sp modelId="{C82D04CC-F170-42DC-8380-34F87FAFE62A}">
      <dsp:nvSpPr>
        <dsp:cNvPr id="0" name=""/>
        <dsp:cNvSpPr/>
      </dsp:nvSpPr>
      <dsp:spPr>
        <a:xfrm>
          <a:off x="591974" y="777486"/>
          <a:ext cx="103147" cy="240674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06746"/>
              </a:lnTo>
              <a:lnTo>
                <a:pt x="103147" y="2406746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77E0EB-DB44-4BD0-8AAC-423BB98E09CC}">
      <dsp:nvSpPr>
        <dsp:cNvPr id="0" name=""/>
        <dsp:cNvSpPr/>
      </dsp:nvSpPr>
      <dsp:spPr>
        <a:xfrm>
          <a:off x="695122" y="2809749"/>
          <a:ext cx="1787850" cy="748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živob</a:t>
          </a:r>
          <a:r>
            <a:rPr lang="cs-CZ" sz="2500" kern="1200" dirty="0" smtClean="0">
              <a:solidFill>
                <a:srgbClr val="FF0000"/>
              </a:solidFill>
            </a:rPr>
            <a:t>y</a:t>
          </a:r>
          <a:r>
            <a:rPr lang="cs-CZ" sz="2500" kern="1200" dirty="0" smtClean="0"/>
            <a:t>tí</a:t>
          </a:r>
          <a:endParaRPr lang="cs-CZ" sz="2500" kern="1200" dirty="0"/>
        </a:p>
      </dsp:txBody>
      <dsp:txXfrm>
        <a:off x="717058" y="2831685"/>
        <a:ext cx="1743978" cy="705095"/>
      </dsp:txXfrm>
    </dsp:sp>
    <dsp:sp modelId="{24F73462-74BA-497C-B1D4-C24F17DEBC24}">
      <dsp:nvSpPr>
        <dsp:cNvPr id="0" name=""/>
        <dsp:cNvSpPr/>
      </dsp:nvSpPr>
      <dsp:spPr>
        <a:xfrm>
          <a:off x="591974" y="777486"/>
          <a:ext cx="103147" cy="33429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2955"/>
              </a:lnTo>
              <a:lnTo>
                <a:pt x="103147" y="3342955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29919D-471A-4B10-AADD-15EC9C909950}">
      <dsp:nvSpPr>
        <dsp:cNvPr id="0" name=""/>
        <dsp:cNvSpPr/>
      </dsp:nvSpPr>
      <dsp:spPr>
        <a:xfrm>
          <a:off x="695122" y="3745958"/>
          <a:ext cx="1787850" cy="748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neodb</a:t>
          </a:r>
          <a:r>
            <a:rPr lang="cs-CZ" sz="2500" kern="1200" dirty="0" smtClean="0">
              <a:solidFill>
                <a:srgbClr val="FF0000"/>
              </a:solidFill>
            </a:rPr>
            <a:t>y</a:t>
          </a:r>
          <a:r>
            <a:rPr lang="cs-CZ" sz="2500" kern="1200" dirty="0" smtClean="0"/>
            <a:t>tný</a:t>
          </a:r>
          <a:endParaRPr lang="cs-CZ" sz="2500" kern="1200" dirty="0"/>
        </a:p>
      </dsp:txBody>
      <dsp:txXfrm>
        <a:off x="717058" y="3767894"/>
        <a:ext cx="1743978" cy="705095"/>
      </dsp:txXfrm>
    </dsp:sp>
    <dsp:sp modelId="{B877DE92-C982-4F25-AAF0-6138F243B89C}">
      <dsp:nvSpPr>
        <dsp:cNvPr id="0" name=""/>
        <dsp:cNvSpPr/>
      </dsp:nvSpPr>
      <dsp:spPr>
        <a:xfrm>
          <a:off x="2557869" y="1122"/>
          <a:ext cx="1497934" cy="74896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rgbClr val="FFFF00"/>
              </a:solidFill>
            </a:rPr>
            <a:t>bydlit</a:t>
          </a:r>
          <a:endParaRPr lang="cs-CZ" sz="2900" b="1" kern="1200" dirty="0">
            <a:solidFill>
              <a:srgbClr val="FFFF00"/>
            </a:solidFill>
          </a:endParaRPr>
        </a:p>
      </dsp:txBody>
      <dsp:txXfrm>
        <a:off x="2579805" y="23058"/>
        <a:ext cx="1454062" cy="705095"/>
      </dsp:txXfrm>
    </dsp:sp>
    <dsp:sp modelId="{A2DF37AA-574B-4BA5-ACE0-6904AC51256D}">
      <dsp:nvSpPr>
        <dsp:cNvPr id="0" name=""/>
        <dsp:cNvSpPr/>
      </dsp:nvSpPr>
      <dsp:spPr>
        <a:xfrm>
          <a:off x="2707663" y="750089"/>
          <a:ext cx="149793" cy="56172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61725"/>
              </a:lnTo>
              <a:lnTo>
                <a:pt x="149793" y="561725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6534B0-EEB2-41C9-A637-CA5CB6EA2C52}">
      <dsp:nvSpPr>
        <dsp:cNvPr id="0" name=""/>
        <dsp:cNvSpPr/>
      </dsp:nvSpPr>
      <dsp:spPr>
        <a:xfrm>
          <a:off x="2857456" y="937331"/>
          <a:ext cx="1786041" cy="748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ob</a:t>
          </a:r>
          <a:r>
            <a:rPr lang="cs-CZ" sz="2500" kern="1200" dirty="0" smtClean="0">
              <a:solidFill>
                <a:srgbClr val="FF0000"/>
              </a:solidFill>
            </a:rPr>
            <a:t>y</a:t>
          </a:r>
          <a:r>
            <a:rPr lang="cs-CZ" sz="2500" kern="1200" dirty="0" smtClean="0"/>
            <a:t>dlí</a:t>
          </a:r>
          <a:endParaRPr lang="cs-CZ" sz="2500" kern="1200" dirty="0"/>
        </a:p>
      </dsp:txBody>
      <dsp:txXfrm>
        <a:off x="2879392" y="959267"/>
        <a:ext cx="1742169" cy="705095"/>
      </dsp:txXfrm>
    </dsp:sp>
    <dsp:sp modelId="{3262FF2D-F3D6-4282-839E-BCC93A429575}">
      <dsp:nvSpPr>
        <dsp:cNvPr id="0" name=""/>
        <dsp:cNvSpPr/>
      </dsp:nvSpPr>
      <dsp:spPr>
        <a:xfrm>
          <a:off x="2707663" y="750089"/>
          <a:ext cx="149793" cy="14979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97934"/>
              </a:lnTo>
              <a:lnTo>
                <a:pt x="149793" y="1497934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675844-D6B9-44E2-8EA9-9551F63C325B}">
      <dsp:nvSpPr>
        <dsp:cNvPr id="0" name=""/>
        <dsp:cNvSpPr/>
      </dsp:nvSpPr>
      <dsp:spPr>
        <a:xfrm>
          <a:off x="2857456" y="1873540"/>
          <a:ext cx="1786041" cy="748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b</a:t>
          </a:r>
          <a:r>
            <a:rPr lang="cs-CZ" sz="2500" kern="1200" dirty="0" smtClean="0">
              <a:solidFill>
                <a:srgbClr val="FF0000"/>
              </a:solidFill>
            </a:rPr>
            <a:t>y</a:t>
          </a:r>
          <a:r>
            <a:rPr lang="cs-CZ" sz="2500" kern="1200" dirty="0" smtClean="0"/>
            <a:t>dlení</a:t>
          </a:r>
          <a:endParaRPr lang="cs-CZ" sz="2500" kern="1200" dirty="0"/>
        </a:p>
      </dsp:txBody>
      <dsp:txXfrm>
        <a:off x="2879392" y="1895476"/>
        <a:ext cx="1742169" cy="705095"/>
      </dsp:txXfrm>
    </dsp:sp>
    <dsp:sp modelId="{382C2F5D-812B-4C1D-A6CA-D83F848A726A}">
      <dsp:nvSpPr>
        <dsp:cNvPr id="0" name=""/>
        <dsp:cNvSpPr/>
      </dsp:nvSpPr>
      <dsp:spPr>
        <a:xfrm>
          <a:off x="2707663" y="750089"/>
          <a:ext cx="149793" cy="24341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34143"/>
              </a:lnTo>
              <a:lnTo>
                <a:pt x="149793" y="2434143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032285-4653-4C75-B2BD-8F434B45D3FE}">
      <dsp:nvSpPr>
        <dsp:cNvPr id="0" name=""/>
        <dsp:cNvSpPr/>
      </dsp:nvSpPr>
      <dsp:spPr>
        <a:xfrm>
          <a:off x="2857456" y="2809749"/>
          <a:ext cx="1786041" cy="748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b</a:t>
          </a:r>
          <a:r>
            <a:rPr lang="cs-CZ" sz="2500" kern="1200" dirty="0" smtClean="0">
              <a:solidFill>
                <a:srgbClr val="FF0000"/>
              </a:solidFill>
            </a:rPr>
            <a:t>y</a:t>
          </a:r>
          <a:r>
            <a:rPr lang="cs-CZ" sz="2500" kern="1200" dirty="0" smtClean="0"/>
            <a:t>dliště</a:t>
          </a:r>
          <a:endParaRPr lang="cs-CZ" sz="2500" kern="1200" dirty="0"/>
        </a:p>
      </dsp:txBody>
      <dsp:txXfrm>
        <a:off x="2879392" y="2831685"/>
        <a:ext cx="1742169" cy="705095"/>
      </dsp:txXfrm>
    </dsp:sp>
    <dsp:sp modelId="{562A3AC1-60C9-445E-ACA5-E88A787844B9}">
      <dsp:nvSpPr>
        <dsp:cNvPr id="0" name=""/>
        <dsp:cNvSpPr/>
      </dsp:nvSpPr>
      <dsp:spPr>
        <a:xfrm>
          <a:off x="2707663" y="750089"/>
          <a:ext cx="149793" cy="33703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70352"/>
              </a:lnTo>
              <a:lnTo>
                <a:pt x="149793" y="3370352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231BB3-08CA-4C88-A4FB-AA36D04B8346}">
      <dsp:nvSpPr>
        <dsp:cNvPr id="0" name=""/>
        <dsp:cNvSpPr/>
      </dsp:nvSpPr>
      <dsp:spPr>
        <a:xfrm>
          <a:off x="2857456" y="3745958"/>
          <a:ext cx="1786041" cy="748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zab</a:t>
          </a:r>
          <a:r>
            <a:rPr lang="cs-CZ" sz="2500" kern="1200" dirty="0" smtClean="0">
              <a:solidFill>
                <a:srgbClr val="FF0000"/>
              </a:solidFill>
            </a:rPr>
            <a:t>y</a:t>
          </a:r>
          <a:r>
            <a:rPr lang="cs-CZ" sz="2500" kern="1200" dirty="0" smtClean="0"/>
            <a:t>dlit</a:t>
          </a:r>
          <a:endParaRPr lang="cs-CZ" sz="2500" kern="1200" dirty="0"/>
        </a:p>
      </dsp:txBody>
      <dsp:txXfrm>
        <a:off x="2879392" y="3767894"/>
        <a:ext cx="1742169" cy="705095"/>
      </dsp:txXfrm>
    </dsp:sp>
    <dsp:sp modelId="{4D963F6B-A52D-4666-9E7F-C32ED767DD43}">
      <dsp:nvSpPr>
        <dsp:cNvPr id="0" name=""/>
        <dsp:cNvSpPr/>
      </dsp:nvSpPr>
      <dsp:spPr>
        <a:xfrm>
          <a:off x="4718394" y="1122"/>
          <a:ext cx="1497934" cy="74896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rgbClr val="FFFF00"/>
              </a:solidFill>
            </a:rPr>
            <a:t>obyvatel</a:t>
          </a:r>
          <a:endParaRPr lang="cs-CZ" sz="2900" b="1" kern="1200" dirty="0">
            <a:solidFill>
              <a:srgbClr val="FFFF00"/>
            </a:solidFill>
          </a:endParaRPr>
        </a:p>
      </dsp:txBody>
      <dsp:txXfrm>
        <a:off x="4740330" y="23058"/>
        <a:ext cx="1454062" cy="705095"/>
      </dsp:txXfrm>
    </dsp:sp>
    <dsp:sp modelId="{1944F271-0441-4408-9D78-E9CF94D83EBF}">
      <dsp:nvSpPr>
        <dsp:cNvPr id="0" name=""/>
        <dsp:cNvSpPr/>
      </dsp:nvSpPr>
      <dsp:spPr>
        <a:xfrm>
          <a:off x="4868188" y="750089"/>
          <a:ext cx="149793" cy="56172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61725"/>
              </a:lnTo>
              <a:lnTo>
                <a:pt x="149793" y="561725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166D69-E42C-4E1D-8EE6-8753888303A7}">
      <dsp:nvSpPr>
        <dsp:cNvPr id="0" name=""/>
        <dsp:cNvSpPr/>
      </dsp:nvSpPr>
      <dsp:spPr>
        <a:xfrm>
          <a:off x="5017981" y="937331"/>
          <a:ext cx="1786029" cy="748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ob</a:t>
          </a:r>
          <a:r>
            <a:rPr lang="cs-CZ" sz="2500" kern="1200" dirty="0" smtClean="0">
              <a:solidFill>
                <a:srgbClr val="FF0000"/>
              </a:solidFill>
            </a:rPr>
            <a:t>ý</a:t>
          </a:r>
          <a:r>
            <a:rPr lang="cs-CZ" sz="2500" kern="1200" dirty="0" smtClean="0"/>
            <a:t>vák</a:t>
          </a:r>
          <a:endParaRPr lang="cs-CZ" sz="2500" kern="1200" dirty="0"/>
        </a:p>
      </dsp:txBody>
      <dsp:txXfrm>
        <a:off x="5039917" y="959267"/>
        <a:ext cx="1742157" cy="705095"/>
      </dsp:txXfrm>
    </dsp:sp>
    <dsp:sp modelId="{7AAC2D5C-9D01-4F4F-853D-BF3A7ABBED79}">
      <dsp:nvSpPr>
        <dsp:cNvPr id="0" name=""/>
        <dsp:cNvSpPr/>
      </dsp:nvSpPr>
      <dsp:spPr>
        <a:xfrm>
          <a:off x="4868188" y="750089"/>
          <a:ext cx="149793" cy="14979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97934"/>
              </a:lnTo>
              <a:lnTo>
                <a:pt x="149793" y="1497934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1B22287-D143-46A7-93F7-38E246291588}">
      <dsp:nvSpPr>
        <dsp:cNvPr id="0" name=""/>
        <dsp:cNvSpPr/>
      </dsp:nvSpPr>
      <dsp:spPr>
        <a:xfrm>
          <a:off x="5017981" y="1873540"/>
          <a:ext cx="1786029" cy="748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ob</a:t>
          </a:r>
          <a:r>
            <a:rPr lang="cs-CZ" sz="2500" kern="1200" dirty="0" smtClean="0">
              <a:solidFill>
                <a:srgbClr val="FF0000"/>
              </a:solidFill>
            </a:rPr>
            <a:t>y</a:t>
          </a:r>
          <a:r>
            <a:rPr lang="cs-CZ" sz="2500" kern="1200" dirty="0" smtClean="0"/>
            <a:t>vatelé</a:t>
          </a:r>
          <a:endParaRPr lang="cs-CZ" sz="2500" kern="1200" dirty="0"/>
        </a:p>
      </dsp:txBody>
      <dsp:txXfrm>
        <a:off x="5039917" y="1895476"/>
        <a:ext cx="1742157" cy="705095"/>
      </dsp:txXfrm>
    </dsp:sp>
    <dsp:sp modelId="{D6B5064D-30E0-49F8-AF83-676D9BC8F42C}">
      <dsp:nvSpPr>
        <dsp:cNvPr id="0" name=""/>
        <dsp:cNvSpPr/>
      </dsp:nvSpPr>
      <dsp:spPr>
        <a:xfrm>
          <a:off x="4868188" y="750089"/>
          <a:ext cx="149793" cy="24341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34143"/>
              </a:lnTo>
              <a:lnTo>
                <a:pt x="149793" y="2434143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7388B3-9932-4EE4-AFF0-4DE6B63130FA}">
      <dsp:nvSpPr>
        <dsp:cNvPr id="0" name=""/>
        <dsp:cNvSpPr/>
      </dsp:nvSpPr>
      <dsp:spPr>
        <a:xfrm>
          <a:off x="5017981" y="2809749"/>
          <a:ext cx="1786029" cy="748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ob</a:t>
          </a:r>
          <a:r>
            <a:rPr lang="cs-CZ" sz="2500" kern="1200" dirty="0" smtClean="0">
              <a:solidFill>
                <a:srgbClr val="FF0000"/>
              </a:solidFill>
            </a:rPr>
            <a:t>ý</a:t>
          </a:r>
          <a:r>
            <a:rPr lang="cs-CZ" sz="2500" kern="1200" dirty="0" smtClean="0"/>
            <a:t>vat</a:t>
          </a:r>
          <a:endParaRPr lang="cs-CZ" sz="2500" kern="1200" dirty="0"/>
        </a:p>
      </dsp:txBody>
      <dsp:txXfrm>
        <a:off x="5039917" y="2831685"/>
        <a:ext cx="1742157" cy="705095"/>
      </dsp:txXfrm>
    </dsp:sp>
    <dsp:sp modelId="{8E48BF8E-A04E-494F-A1A2-FFD80C5F9F6B}">
      <dsp:nvSpPr>
        <dsp:cNvPr id="0" name=""/>
        <dsp:cNvSpPr/>
      </dsp:nvSpPr>
      <dsp:spPr>
        <a:xfrm>
          <a:off x="4868188" y="750089"/>
          <a:ext cx="149793" cy="33703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70352"/>
              </a:lnTo>
              <a:lnTo>
                <a:pt x="149793" y="3370352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97575C-5F78-45EE-B26C-3ECFC7358766}">
      <dsp:nvSpPr>
        <dsp:cNvPr id="0" name=""/>
        <dsp:cNvSpPr/>
      </dsp:nvSpPr>
      <dsp:spPr>
        <a:xfrm>
          <a:off x="5017981" y="3745958"/>
          <a:ext cx="1786029" cy="748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ob</a:t>
          </a:r>
          <a:r>
            <a:rPr lang="cs-CZ" sz="2500" kern="1200" dirty="0" smtClean="0">
              <a:solidFill>
                <a:srgbClr val="FF0000"/>
              </a:solidFill>
            </a:rPr>
            <a:t>y</a:t>
          </a:r>
          <a:r>
            <a:rPr lang="cs-CZ" sz="2500" kern="1200" dirty="0" smtClean="0"/>
            <a:t>vatelstvo</a:t>
          </a:r>
          <a:endParaRPr lang="cs-CZ" sz="2500" kern="1200" dirty="0"/>
        </a:p>
      </dsp:txBody>
      <dsp:txXfrm>
        <a:off x="5039917" y="3767894"/>
        <a:ext cx="1742157" cy="705095"/>
      </dsp:txXfrm>
    </dsp:sp>
    <dsp:sp modelId="{74F1C630-B0E3-4E5B-92E9-988800F95A19}">
      <dsp:nvSpPr>
        <dsp:cNvPr id="0" name=""/>
        <dsp:cNvSpPr/>
      </dsp:nvSpPr>
      <dsp:spPr>
        <a:xfrm>
          <a:off x="6878907" y="1122"/>
          <a:ext cx="1497934" cy="74896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rgbClr val="FFFF00"/>
              </a:solidFill>
            </a:rPr>
            <a:t>byt</a:t>
          </a:r>
          <a:endParaRPr lang="cs-CZ" sz="2900" b="1" kern="1200" dirty="0">
            <a:solidFill>
              <a:srgbClr val="FFFF00"/>
            </a:solidFill>
          </a:endParaRPr>
        </a:p>
      </dsp:txBody>
      <dsp:txXfrm>
        <a:off x="6900843" y="23058"/>
        <a:ext cx="1454062" cy="705095"/>
      </dsp:txXfrm>
    </dsp:sp>
    <dsp:sp modelId="{189C5A3D-C701-4664-8918-A0281AFC7FBB}">
      <dsp:nvSpPr>
        <dsp:cNvPr id="0" name=""/>
        <dsp:cNvSpPr/>
      </dsp:nvSpPr>
      <dsp:spPr>
        <a:xfrm>
          <a:off x="7028700" y="750089"/>
          <a:ext cx="149793" cy="56172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61725"/>
              </a:lnTo>
              <a:lnTo>
                <a:pt x="149793" y="561725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3B75AD7-5CDD-470B-8B76-6BC6FE6C8926}">
      <dsp:nvSpPr>
        <dsp:cNvPr id="0" name=""/>
        <dsp:cNvSpPr/>
      </dsp:nvSpPr>
      <dsp:spPr>
        <a:xfrm>
          <a:off x="7178494" y="937331"/>
          <a:ext cx="1750498" cy="748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b</a:t>
          </a:r>
          <a:r>
            <a:rPr lang="cs-CZ" sz="2500" kern="1200" dirty="0" smtClean="0">
              <a:solidFill>
                <a:srgbClr val="FF0000"/>
              </a:solidFill>
            </a:rPr>
            <a:t>y</a:t>
          </a:r>
          <a:r>
            <a:rPr lang="cs-CZ" sz="2500" kern="1200" dirty="0" smtClean="0"/>
            <a:t>tovka</a:t>
          </a:r>
          <a:endParaRPr lang="cs-CZ" sz="2500" kern="1200" dirty="0"/>
        </a:p>
      </dsp:txBody>
      <dsp:txXfrm>
        <a:off x="7200430" y="959267"/>
        <a:ext cx="1706626" cy="705095"/>
      </dsp:txXfrm>
    </dsp:sp>
    <dsp:sp modelId="{2D6D09C1-6791-476B-9567-B65B00D04660}">
      <dsp:nvSpPr>
        <dsp:cNvPr id="0" name=""/>
        <dsp:cNvSpPr/>
      </dsp:nvSpPr>
      <dsp:spPr>
        <a:xfrm>
          <a:off x="7028700" y="750089"/>
          <a:ext cx="149793" cy="14979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97934"/>
              </a:lnTo>
              <a:lnTo>
                <a:pt x="149793" y="1497934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2FE0D2-9150-453A-81F5-67EACFF8FC6F}">
      <dsp:nvSpPr>
        <dsp:cNvPr id="0" name=""/>
        <dsp:cNvSpPr/>
      </dsp:nvSpPr>
      <dsp:spPr>
        <a:xfrm>
          <a:off x="7178494" y="1873540"/>
          <a:ext cx="1750498" cy="748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b</a:t>
          </a:r>
          <a:r>
            <a:rPr lang="cs-CZ" sz="2500" kern="1200" dirty="0" smtClean="0">
              <a:solidFill>
                <a:srgbClr val="FF0000"/>
              </a:solidFill>
            </a:rPr>
            <a:t>y</a:t>
          </a:r>
          <a:r>
            <a:rPr lang="cs-CZ" sz="2500" kern="1200" dirty="0" smtClean="0"/>
            <a:t>tový</a:t>
          </a:r>
          <a:endParaRPr lang="cs-CZ" sz="2500" kern="1200" dirty="0"/>
        </a:p>
      </dsp:txBody>
      <dsp:txXfrm>
        <a:off x="7200430" y="1895476"/>
        <a:ext cx="1706626" cy="705095"/>
      </dsp:txXfrm>
    </dsp:sp>
    <dsp:sp modelId="{03A2F4E6-EC6D-48F8-8889-60FDE577056D}">
      <dsp:nvSpPr>
        <dsp:cNvPr id="0" name=""/>
        <dsp:cNvSpPr/>
      </dsp:nvSpPr>
      <dsp:spPr>
        <a:xfrm>
          <a:off x="7028700" y="750089"/>
          <a:ext cx="149793" cy="24341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34143"/>
              </a:lnTo>
              <a:lnTo>
                <a:pt x="149793" y="2434143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BEAB50-E035-4D34-94F9-0F3ABFED679D}">
      <dsp:nvSpPr>
        <dsp:cNvPr id="0" name=""/>
        <dsp:cNvSpPr/>
      </dsp:nvSpPr>
      <dsp:spPr>
        <a:xfrm>
          <a:off x="7178494" y="2809749"/>
          <a:ext cx="1750498" cy="748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ub</a:t>
          </a:r>
          <a:r>
            <a:rPr lang="cs-CZ" sz="2500" kern="1200" dirty="0" smtClean="0">
              <a:solidFill>
                <a:srgbClr val="FF0000"/>
              </a:solidFill>
            </a:rPr>
            <a:t>y</a:t>
          </a:r>
          <a:r>
            <a:rPr lang="cs-CZ" sz="2500" kern="1200" dirty="0" smtClean="0"/>
            <a:t>tování</a:t>
          </a:r>
          <a:endParaRPr lang="cs-CZ" sz="2500" kern="1200" dirty="0"/>
        </a:p>
      </dsp:txBody>
      <dsp:txXfrm>
        <a:off x="7200430" y="2831685"/>
        <a:ext cx="1706626" cy="705095"/>
      </dsp:txXfrm>
    </dsp:sp>
    <dsp:sp modelId="{272FEF66-1449-4B16-B418-7BF1527C919C}">
      <dsp:nvSpPr>
        <dsp:cNvPr id="0" name=""/>
        <dsp:cNvSpPr/>
      </dsp:nvSpPr>
      <dsp:spPr>
        <a:xfrm>
          <a:off x="7028700" y="750089"/>
          <a:ext cx="149793" cy="33703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70352"/>
              </a:lnTo>
              <a:lnTo>
                <a:pt x="149793" y="3370352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B6E956-1DA4-4F70-94B7-7EDCD3F03AD0}">
      <dsp:nvSpPr>
        <dsp:cNvPr id="0" name=""/>
        <dsp:cNvSpPr/>
      </dsp:nvSpPr>
      <dsp:spPr>
        <a:xfrm>
          <a:off x="7178494" y="3745958"/>
          <a:ext cx="1750498" cy="748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b</a:t>
          </a:r>
          <a:r>
            <a:rPr lang="cs-CZ" sz="2500" kern="1200" dirty="0" err="1" smtClean="0">
              <a:solidFill>
                <a:srgbClr val="FF0000"/>
              </a:solidFill>
            </a:rPr>
            <a:t>y</a:t>
          </a:r>
          <a:r>
            <a:rPr lang="cs-CZ" sz="2500" kern="1200" dirty="0" err="1" smtClean="0"/>
            <a:t>teček</a:t>
          </a:r>
          <a:endParaRPr lang="cs-CZ" sz="2500" kern="1200" dirty="0"/>
        </a:p>
      </dsp:txBody>
      <dsp:txXfrm>
        <a:off x="7200430" y="3767894"/>
        <a:ext cx="1706626" cy="7050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C445C2-EE99-4EF2-8DB4-42F763BD1DB6}">
      <dsp:nvSpPr>
        <dsp:cNvPr id="0" name=""/>
        <dsp:cNvSpPr/>
      </dsp:nvSpPr>
      <dsp:spPr>
        <a:xfrm>
          <a:off x="420134" y="34861"/>
          <a:ext cx="1892869" cy="94643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isometricOffAxis2Left" zoom="95000"/>
          <a:lightRig rig="flat" dir="t"/>
        </a:scene3d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smtClean="0"/>
            <a:t>obyčej</a:t>
          </a:r>
          <a:endParaRPr lang="cs-CZ" sz="3600" b="1" kern="1200" dirty="0"/>
        </a:p>
      </dsp:txBody>
      <dsp:txXfrm>
        <a:off x="447854" y="62581"/>
        <a:ext cx="1837429" cy="890994"/>
      </dsp:txXfrm>
    </dsp:sp>
    <dsp:sp modelId="{942178F9-4439-43D9-8BD3-B20729922556}">
      <dsp:nvSpPr>
        <dsp:cNvPr id="0" name=""/>
        <dsp:cNvSpPr/>
      </dsp:nvSpPr>
      <dsp:spPr>
        <a:xfrm>
          <a:off x="609421" y="981296"/>
          <a:ext cx="130343" cy="67520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75205"/>
              </a:lnTo>
              <a:lnTo>
                <a:pt x="130343" y="675205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 zoom="95000"/>
          <a:lightRig rig="flat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18E6AA-7C97-4BE9-8F74-022A79D4DE36}">
      <dsp:nvSpPr>
        <dsp:cNvPr id="0" name=""/>
        <dsp:cNvSpPr/>
      </dsp:nvSpPr>
      <dsp:spPr>
        <a:xfrm>
          <a:off x="739764" y="1183284"/>
          <a:ext cx="2259223" cy="94643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 zoom="95000"/>
          <a:lightRig rig="flat" dir="t"/>
        </a:scene3d>
        <a:sp3d z="-4005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ob</a:t>
          </a:r>
          <a:r>
            <a:rPr lang="cs-CZ" sz="3500" kern="1200" dirty="0" smtClean="0">
              <a:solidFill>
                <a:srgbClr val="FF0000"/>
              </a:solidFill>
            </a:rPr>
            <a:t>y</a:t>
          </a:r>
          <a:r>
            <a:rPr lang="cs-CZ" sz="3500" kern="1200" dirty="0" smtClean="0"/>
            <a:t>čejně</a:t>
          </a:r>
          <a:endParaRPr lang="cs-CZ" sz="3500" kern="1200" dirty="0"/>
        </a:p>
      </dsp:txBody>
      <dsp:txXfrm>
        <a:off x="767484" y="1211004"/>
        <a:ext cx="2203783" cy="890994"/>
      </dsp:txXfrm>
    </dsp:sp>
    <dsp:sp modelId="{8196DBAF-5C88-4235-866B-E3C73886DE5A}">
      <dsp:nvSpPr>
        <dsp:cNvPr id="0" name=""/>
        <dsp:cNvSpPr/>
      </dsp:nvSpPr>
      <dsp:spPr>
        <a:xfrm>
          <a:off x="609421" y="981296"/>
          <a:ext cx="130343" cy="185824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58249"/>
              </a:lnTo>
              <a:lnTo>
                <a:pt x="130343" y="1858249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 zoom="95000"/>
          <a:lightRig rig="flat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F681A3-83E5-478F-B965-9E680C18963F}">
      <dsp:nvSpPr>
        <dsp:cNvPr id="0" name=""/>
        <dsp:cNvSpPr/>
      </dsp:nvSpPr>
      <dsp:spPr>
        <a:xfrm>
          <a:off x="739764" y="2366328"/>
          <a:ext cx="2259223" cy="94643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 zoom="95000"/>
          <a:lightRig rig="flat" dir="t"/>
        </a:scene3d>
        <a:sp3d z="-4005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neob</a:t>
          </a:r>
          <a:r>
            <a:rPr lang="cs-CZ" sz="3500" kern="1200" dirty="0" smtClean="0">
              <a:solidFill>
                <a:srgbClr val="FF0000"/>
              </a:solidFill>
            </a:rPr>
            <a:t>y</a:t>
          </a:r>
          <a:r>
            <a:rPr lang="cs-CZ" sz="3500" kern="1200" dirty="0" smtClean="0"/>
            <a:t>čejný</a:t>
          </a:r>
          <a:endParaRPr lang="cs-CZ" sz="3500" kern="1200" dirty="0"/>
        </a:p>
      </dsp:txBody>
      <dsp:txXfrm>
        <a:off x="767484" y="2394048"/>
        <a:ext cx="2203783" cy="890994"/>
      </dsp:txXfrm>
    </dsp:sp>
    <dsp:sp modelId="{C82D04CC-F170-42DC-8380-34F87FAFE62A}">
      <dsp:nvSpPr>
        <dsp:cNvPr id="0" name=""/>
        <dsp:cNvSpPr/>
      </dsp:nvSpPr>
      <dsp:spPr>
        <a:xfrm>
          <a:off x="609421" y="981296"/>
          <a:ext cx="130343" cy="30412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41292"/>
              </a:lnTo>
              <a:lnTo>
                <a:pt x="130343" y="3041292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 zoom="95000"/>
          <a:lightRig rig="flat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77E0EB-DB44-4BD0-8AAC-423BB98E09CC}">
      <dsp:nvSpPr>
        <dsp:cNvPr id="0" name=""/>
        <dsp:cNvSpPr/>
      </dsp:nvSpPr>
      <dsp:spPr>
        <a:xfrm>
          <a:off x="739764" y="3549372"/>
          <a:ext cx="2259223" cy="94643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 zoom="95000"/>
          <a:lightRig rig="flat" dir="t"/>
        </a:scene3d>
        <a:sp3d z="-4005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ob</a:t>
          </a:r>
          <a:r>
            <a:rPr lang="cs-CZ" sz="3500" kern="1200" dirty="0" smtClean="0">
              <a:solidFill>
                <a:srgbClr val="FF0000"/>
              </a:solidFill>
            </a:rPr>
            <a:t>y</a:t>
          </a:r>
          <a:r>
            <a:rPr lang="cs-CZ" sz="3500" kern="1200" dirty="0" smtClean="0"/>
            <a:t>čejný</a:t>
          </a:r>
          <a:endParaRPr lang="cs-CZ" sz="3500" kern="1200" dirty="0"/>
        </a:p>
      </dsp:txBody>
      <dsp:txXfrm>
        <a:off x="767484" y="3577092"/>
        <a:ext cx="2203783" cy="890994"/>
      </dsp:txXfrm>
    </dsp:sp>
    <dsp:sp modelId="{B877DE92-C982-4F25-AAF0-6138F243B89C}">
      <dsp:nvSpPr>
        <dsp:cNvPr id="0" name=""/>
        <dsp:cNvSpPr/>
      </dsp:nvSpPr>
      <dsp:spPr>
        <a:xfrm>
          <a:off x="3093631" y="241"/>
          <a:ext cx="1892869" cy="94643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isometricOffAxis2Left" zoom="95000"/>
          <a:lightRig rig="flat" dir="t"/>
        </a:scene3d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smtClean="0"/>
            <a:t>bystrý</a:t>
          </a:r>
          <a:endParaRPr lang="cs-CZ" sz="3600" b="1" kern="1200" dirty="0"/>
        </a:p>
      </dsp:txBody>
      <dsp:txXfrm>
        <a:off x="3121351" y="27961"/>
        <a:ext cx="1837429" cy="890994"/>
      </dsp:txXfrm>
    </dsp:sp>
    <dsp:sp modelId="{A2DF37AA-574B-4BA5-ACE0-6904AC51256D}">
      <dsp:nvSpPr>
        <dsp:cNvPr id="0" name=""/>
        <dsp:cNvSpPr/>
      </dsp:nvSpPr>
      <dsp:spPr>
        <a:xfrm>
          <a:off x="3282918" y="946675"/>
          <a:ext cx="189286" cy="70982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09826"/>
              </a:lnTo>
              <a:lnTo>
                <a:pt x="189286" y="709826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 zoom="95000"/>
          <a:lightRig rig="flat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6534B0-EEB2-41C9-A637-CA5CB6EA2C52}">
      <dsp:nvSpPr>
        <dsp:cNvPr id="0" name=""/>
        <dsp:cNvSpPr/>
      </dsp:nvSpPr>
      <dsp:spPr>
        <a:xfrm>
          <a:off x="3472205" y="1183284"/>
          <a:ext cx="2256936" cy="94643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 zoom="95000"/>
          <a:lightRig rig="flat" dir="t"/>
        </a:scene3d>
        <a:sp3d z="-4005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b</a:t>
          </a:r>
          <a:r>
            <a:rPr lang="cs-CZ" sz="3500" kern="1200" dirty="0" smtClean="0">
              <a:solidFill>
                <a:srgbClr val="FF0000"/>
              </a:solidFill>
            </a:rPr>
            <a:t>y</a:t>
          </a:r>
          <a:r>
            <a:rPr lang="cs-CZ" sz="3500" kern="1200" dirty="0" smtClean="0"/>
            <a:t>střina</a:t>
          </a:r>
          <a:endParaRPr lang="cs-CZ" sz="3500" kern="1200" dirty="0"/>
        </a:p>
      </dsp:txBody>
      <dsp:txXfrm>
        <a:off x="3499925" y="1211004"/>
        <a:ext cx="2201496" cy="890994"/>
      </dsp:txXfrm>
    </dsp:sp>
    <dsp:sp modelId="{3262FF2D-F3D6-4282-839E-BCC93A429575}">
      <dsp:nvSpPr>
        <dsp:cNvPr id="0" name=""/>
        <dsp:cNvSpPr/>
      </dsp:nvSpPr>
      <dsp:spPr>
        <a:xfrm>
          <a:off x="3282918" y="946675"/>
          <a:ext cx="189286" cy="189286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92869"/>
              </a:lnTo>
              <a:lnTo>
                <a:pt x="189286" y="1892869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 zoom="95000"/>
          <a:lightRig rig="flat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675844-D6B9-44E2-8EA9-9551F63C325B}">
      <dsp:nvSpPr>
        <dsp:cNvPr id="0" name=""/>
        <dsp:cNvSpPr/>
      </dsp:nvSpPr>
      <dsp:spPr>
        <a:xfrm>
          <a:off x="3472205" y="2366328"/>
          <a:ext cx="2256936" cy="94643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 zoom="95000"/>
          <a:lightRig rig="flat" dir="t"/>
        </a:scene3d>
        <a:sp3d z="-4005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b</a:t>
          </a:r>
          <a:r>
            <a:rPr lang="cs-CZ" sz="3500" kern="1200" dirty="0" smtClean="0">
              <a:solidFill>
                <a:srgbClr val="FF0000"/>
              </a:solidFill>
            </a:rPr>
            <a:t>y</a:t>
          </a:r>
          <a:r>
            <a:rPr lang="cs-CZ" sz="3500" kern="1200" dirty="0" smtClean="0"/>
            <a:t>strozraký</a:t>
          </a:r>
          <a:endParaRPr lang="cs-CZ" sz="3500" kern="1200" dirty="0"/>
        </a:p>
      </dsp:txBody>
      <dsp:txXfrm>
        <a:off x="3499925" y="2394048"/>
        <a:ext cx="2201496" cy="890994"/>
      </dsp:txXfrm>
    </dsp:sp>
    <dsp:sp modelId="{382C2F5D-812B-4C1D-A6CA-D83F848A726A}">
      <dsp:nvSpPr>
        <dsp:cNvPr id="0" name=""/>
        <dsp:cNvSpPr/>
      </dsp:nvSpPr>
      <dsp:spPr>
        <a:xfrm>
          <a:off x="3282918" y="946675"/>
          <a:ext cx="189286" cy="30759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75913"/>
              </a:lnTo>
              <a:lnTo>
                <a:pt x="189286" y="3075913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 zoom="95000"/>
          <a:lightRig rig="flat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032285-4653-4C75-B2BD-8F434B45D3FE}">
      <dsp:nvSpPr>
        <dsp:cNvPr id="0" name=""/>
        <dsp:cNvSpPr/>
      </dsp:nvSpPr>
      <dsp:spPr>
        <a:xfrm>
          <a:off x="3472205" y="3549372"/>
          <a:ext cx="2256936" cy="94643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 zoom="95000"/>
          <a:lightRig rig="flat" dir="t"/>
        </a:scene3d>
        <a:sp3d z="-4005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B</a:t>
          </a:r>
          <a:r>
            <a:rPr lang="cs-CZ" sz="3500" kern="1200" dirty="0" smtClean="0">
              <a:solidFill>
                <a:srgbClr val="FF0000"/>
              </a:solidFill>
            </a:rPr>
            <a:t>y</a:t>
          </a:r>
          <a:r>
            <a:rPr lang="cs-CZ" sz="3500" kern="1200" dirty="0" smtClean="0"/>
            <a:t>strouška</a:t>
          </a:r>
          <a:endParaRPr lang="cs-CZ" sz="3500" kern="1200" dirty="0"/>
        </a:p>
      </dsp:txBody>
      <dsp:txXfrm>
        <a:off x="3499925" y="3577092"/>
        <a:ext cx="2201496" cy="890994"/>
      </dsp:txXfrm>
    </dsp:sp>
    <dsp:sp modelId="{4D963F6B-A52D-4666-9E7F-C32ED767DD43}">
      <dsp:nvSpPr>
        <dsp:cNvPr id="0" name=""/>
        <dsp:cNvSpPr/>
      </dsp:nvSpPr>
      <dsp:spPr>
        <a:xfrm>
          <a:off x="5823785" y="241"/>
          <a:ext cx="1892869" cy="94643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isometricOffAxis2Left" zoom="95000"/>
          <a:lightRig rig="flat" dir="t"/>
        </a:scene3d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smtClean="0"/>
            <a:t>bylina</a:t>
          </a:r>
          <a:endParaRPr lang="cs-CZ" sz="3600" b="1" kern="1200" dirty="0"/>
        </a:p>
      </dsp:txBody>
      <dsp:txXfrm>
        <a:off x="5851505" y="27961"/>
        <a:ext cx="1837429" cy="890994"/>
      </dsp:txXfrm>
    </dsp:sp>
    <dsp:sp modelId="{1944F271-0441-4408-9D78-E9CF94D83EBF}">
      <dsp:nvSpPr>
        <dsp:cNvPr id="0" name=""/>
        <dsp:cNvSpPr/>
      </dsp:nvSpPr>
      <dsp:spPr>
        <a:xfrm>
          <a:off x="6013072" y="946675"/>
          <a:ext cx="189286" cy="70982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09826"/>
              </a:lnTo>
              <a:lnTo>
                <a:pt x="189286" y="709826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 zoom="95000"/>
          <a:lightRig rig="flat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166D69-E42C-4E1D-8EE6-8753888303A7}">
      <dsp:nvSpPr>
        <dsp:cNvPr id="0" name=""/>
        <dsp:cNvSpPr/>
      </dsp:nvSpPr>
      <dsp:spPr>
        <a:xfrm>
          <a:off x="6202359" y="1183284"/>
          <a:ext cx="2256921" cy="94643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 zoom="95000"/>
          <a:lightRig rig="flat" dir="t"/>
        </a:scene3d>
        <a:sp3d z="-4005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b</a:t>
          </a:r>
          <a:r>
            <a:rPr lang="cs-CZ" sz="3500" kern="1200" dirty="0" smtClean="0">
              <a:solidFill>
                <a:srgbClr val="FF0000"/>
              </a:solidFill>
            </a:rPr>
            <a:t>y</a:t>
          </a:r>
          <a:r>
            <a:rPr lang="cs-CZ" sz="3500" kern="1200" dirty="0" smtClean="0"/>
            <a:t>linkový</a:t>
          </a:r>
          <a:endParaRPr lang="cs-CZ" sz="3500" kern="1200" dirty="0"/>
        </a:p>
      </dsp:txBody>
      <dsp:txXfrm>
        <a:off x="6230079" y="1211004"/>
        <a:ext cx="2201481" cy="890994"/>
      </dsp:txXfrm>
    </dsp:sp>
    <dsp:sp modelId="{7AAC2D5C-9D01-4F4F-853D-BF3A7ABBED79}">
      <dsp:nvSpPr>
        <dsp:cNvPr id="0" name=""/>
        <dsp:cNvSpPr/>
      </dsp:nvSpPr>
      <dsp:spPr>
        <a:xfrm>
          <a:off x="6013072" y="946675"/>
          <a:ext cx="189286" cy="189286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92869"/>
              </a:lnTo>
              <a:lnTo>
                <a:pt x="189286" y="1892869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 zoom="95000"/>
          <a:lightRig rig="flat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1B22287-D143-46A7-93F7-38E246291588}">
      <dsp:nvSpPr>
        <dsp:cNvPr id="0" name=""/>
        <dsp:cNvSpPr/>
      </dsp:nvSpPr>
      <dsp:spPr>
        <a:xfrm>
          <a:off x="6202359" y="2366328"/>
          <a:ext cx="2256921" cy="94643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 zoom="95000"/>
          <a:lightRig rig="flat" dir="t"/>
        </a:scene3d>
        <a:sp3d z="-4005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b</a:t>
          </a:r>
          <a:r>
            <a:rPr lang="cs-CZ" sz="3500" kern="1200" dirty="0" smtClean="0">
              <a:solidFill>
                <a:srgbClr val="FF0000"/>
              </a:solidFill>
            </a:rPr>
            <a:t>ý</a:t>
          </a:r>
          <a:r>
            <a:rPr lang="cs-CZ" sz="3500" kern="1200" dirty="0" smtClean="0"/>
            <a:t>ložravec</a:t>
          </a:r>
          <a:endParaRPr lang="cs-CZ" sz="3500" kern="1200" dirty="0"/>
        </a:p>
      </dsp:txBody>
      <dsp:txXfrm>
        <a:off x="6230079" y="2394048"/>
        <a:ext cx="2201481" cy="890994"/>
      </dsp:txXfrm>
    </dsp:sp>
    <dsp:sp modelId="{D6B5064D-30E0-49F8-AF83-676D9BC8F42C}">
      <dsp:nvSpPr>
        <dsp:cNvPr id="0" name=""/>
        <dsp:cNvSpPr/>
      </dsp:nvSpPr>
      <dsp:spPr>
        <a:xfrm>
          <a:off x="6013072" y="946675"/>
          <a:ext cx="189286" cy="30759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75913"/>
              </a:lnTo>
              <a:lnTo>
                <a:pt x="189286" y="3075913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 zoom="95000"/>
          <a:lightRig rig="flat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7388B3-9932-4EE4-AFF0-4DE6B63130FA}">
      <dsp:nvSpPr>
        <dsp:cNvPr id="0" name=""/>
        <dsp:cNvSpPr/>
      </dsp:nvSpPr>
      <dsp:spPr>
        <a:xfrm>
          <a:off x="6202359" y="3549372"/>
          <a:ext cx="2256921" cy="94643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 zoom="95000"/>
          <a:lightRig rig="flat" dir="t"/>
        </a:scene3d>
        <a:sp3d z="-4005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chemeClr val="tx1"/>
              </a:solidFill>
            </a:rPr>
            <a:t>b</a:t>
          </a:r>
          <a:r>
            <a:rPr lang="cs-CZ" sz="3500" kern="1200" dirty="0" smtClean="0">
              <a:solidFill>
                <a:srgbClr val="FF0000"/>
              </a:solidFill>
            </a:rPr>
            <a:t>ý</a:t>
          </a:r>
          <a:r>
            <a:rPr lang="cs-CZ" sz="3500" kern="1200" dirty="0" smtClean="0">
              <a:solidFill>
                <a:schemeClr val="tx1"/>
              </a:solidFill>
            </a:rPr>
            <a:t>lí</a:t>
          </a:r>
          <a:endParaRPr lang="cs-CZ" sz="3500" kern="1200" dirty="0">
            <a:solidFill>
              <a:schemeClr val="tx1"/>
            </a:solidFill>
          </a:endParaRPr>
        </a:p>
      </dsp:txBody>
      <dsp:txXfrm>
        <a:off x="6230079" y="3577092"/>
        <a:ext cx="2201481" cy="8909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77318-6DDF-4993-8FAF-199119DF2C2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A738-5FFB-42CF-897D-BF668BD4A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6424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77318-6DDF-4993-8FAF-199119DF2C2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A738-5FFB-42CF-897D-BF668BD4A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597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77318-6DDF-4993-8FAF-199119DF2C2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A738-5FFB-42CF-897D-BF668BD4A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156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77318-6DDF-4993-8FAF-199119DF2C2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A738-5FFB-42CF-897D-BF668BD4A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172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77318-6DDF-4993-8FAF-199119DF2C2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A738-5FFB-42CF-897D-BF668BD4A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238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77318-6DDF-4993-8FAF-199119DF2C2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A738-5FFB-42CF-897D-BF668BD4A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417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77318-6DDF-4993-8FAF-199119DF2C2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A738-5FFB-42CF-897D-BF668BD4A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79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77318-6DDF-4993-8FAF-199119DF2C2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A738-5FFB-42CF-897D-BF668BD4A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847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77318-6DDF-4993-8FAF-199119DF2C2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A738-5FFB-42CF-897D-BF668BD4A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9358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77318-6DDF-4993-8FAF-199119DF2C2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A738-5FFB-42CF-897D-BF668BD4A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7083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77318-6DDF-4993-8FAF-199119DF2C2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A738-5FFB-42CF-897D-BF668BD4A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482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9933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E77318-6DDF-4993-8FAF-199119DF2C2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8AA738-5FFB-42CF-897D-BF668BD4A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962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B  </a:t>
            </a:r>
            <a:r>
              <a:rPr lang="cs-CZ" dirty="0" smtClean="0"/>
              <a:t>         Příbuzná slova</a:t>
            </a:r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899592" y="1711916"/>
            <a:ext cx="7488832" cy="3434169"/>
            <a:chOff x="899592" y="2413338"/>
            <a:chExt cx="7488832" cy="3434169"/>
          </a:xfrm>
        </p:grpSpPr>
        <p:sp>
          <p:nvSpPr>
            <p:cNvPr id="4" name="Obdélník 3"/>
            <p:cNvSpPr/>
            <p:nvPr/>
          </p:nvSpPr>
          <p:spPr>
            <a:xfrm>
              <a:off x="899592" y="2413338"/>
              <a:ext cx="7488832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/>
                <a:t>Název školy:  Základní škola Karla Klíče Hostinné</a:t>
              </a:r>
            </a:p>
            <a:p>
              <a:r>
                <a:rPr lang="cs-CZ" dirty="0"/>
                <a:t>Autor:  Mgr. Simona Stránská</a:t>
              </a:r>
            </a:p>
            <a:p>
              <a:r>
                <a:rPr lang="cs-CZ" dirty="0"/>
                <a:t>Název:  </a:t>
              </a:r>
              <a:r>
                <a:rPr lang="cs-CZ" dirty="0" smtClean="0"/>
                <a:t>VY_32_INOVACE_09_A__02_Vyjmenovaná slova po B - příbuzná slova</a:t>
              </a:r>
              <a:endParaRPr lang="cs-CZ" dirty="0"/>
            </a:p>
            <a:p>
              <a:r>
                <a:rPr lang="cs-CZ" dirty="0"/>
                <a:t>Téma:   </a:t>
              </a:r>
              <a:r>
                <a:rPr lang="cs-CZ" dirty="0" smtClean="0"/>
                <a:t>Český jazyk - vyjmenovaná slova</a:t>
              </a:r>
              <a:endParaRPr lang="cs-CZ" dirty="0"/>
            </a:p>
            <a:p>
              <a:r>
                <a:rPr lang="cs-CZ" dirty="0"/>
                <a:t>Číslo projektu: CZ.1.07/1.4.00/21.2131</a:t>
              </a:r>
            </a:p>
          </p:txBody>
        </p:sp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449" y="4725144"/>
              <a:ext cx="5761037" cy="1122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72760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6187128"/>
              </p:ext>
            </p:extLst>
          </p:nvPr>
        </p:nvGraphicFramePr>
        <p:xfrm>
          <a:off x="1259632" y="227687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8.prosince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11.prosince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 po B -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příbuzná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Příbuzná slova k vyjmenovaným slovům po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249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470025"/>
          </a:xfrm>
        </p:spPr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B</a:t>
            </a:r>
            <a:br>
              <a:rPr lang="cs-CZ" b="1" dirty="0" smtClean="0"/>
            </a:br>
            <a:r>
              <a:rPr lang="cs-CZ" b="1" dirty="0" smtClean="0"/>
              <a:t>Příbuzná slova</a:t>
            </a:r>
            <a:endParaRPr lang="cs-CZ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108680478"/>
              </p:ext>
            </p:extLst>
          </p:nvPr>
        </p:nvGraphicFramePr>
        <p:xfrm>
          <a:off x="-180528" y="2060848"/>
          <a:ext cx="9324528" cy="4496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0799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B</a:t>
            </a:r>
            <a:br>
              <a:rPr lang="cs-CZ" b="1" dirty="0" smtClean="0"/>
            </a:br>
            <a:r>
              <a:rPr lang="cs-CZ" b="1" dirty="0" smtClean="0"/>
              <a:t>Příbuzná slova</a:t>
            </a:r>
            <a:endParaRPr lang="cs-CZ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467544" y="1988840"/>
            <a:ext cx="2304256" cy="2676159"/>
            <a:chOff x="467544" y="1988840"/>
            <a:chExt cx="2304256" cy="2676159"/>
          </a:xfrm>
        </p:grpSpPr>
        <p:sp>
          <p:nvSpPr>
            <p:cNvPr id="5" name="Mrak 4"/>
            <p:cNvSpPr/>
            <p:nvPr/>
          </p:nvSpPr>
          <p:spPr>
            <a:xfrm>
              <a:off x="467544" y="1988840"/>
              <a:ext cx="2304256" cy="1008112"/>
            </a:xfrm>
            <a:prstGeom prst="cloud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002060"/>
                  </a:solidFill>
                </a:rPr>
                <a:t>příbytek</a:t>
              </a:r>
              <a:endParaRPr lang="cs-CZ" sz="2800" b="1" dirty="0">
                <a:solidFill>
                  <a:srgbClr val="002060"/>
                </a:solidFill>
              </a:endParaRPr>
            </a:p>
          </p:txBody>
        </p:sp>
        <p:sp>
          <p:nvSpPr>
            <p:cNvPr id="6" name="Šipka dolů 5"/>
            <p:cNvSpPr/>
            <p:nvPr/>
          </p:nvSpPr>
          <p:spPr>
            <a:xfrm>
              <a:off x="1377356" y="3140968"/>
              <a:ext cx="484632" cy="978408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83568" y="4141779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err="1" smtClean="0"/>
                <a:t>příb</a:t>
              </a:r>
              <a:r>
                <a:rPr lang="cs-CZ" sz="2800" dirty="0" err="1" smtClean="0">
                  <a:solidFill>
                    <a:srgbClr val="FF0000"/>
                  </a:solidFill>
                </a:rPr>
                <a:t>y</a:t>
              </a:r>
              <a:r>
                <a:rPr lang="cs-CZ" sz="2800" dirty="0" err="1" smtClean="0"/>
                <a:t>teček</a:t>
              </a:r>
              <a:endParaRPr lang="cs-CZ" sz="2800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2302023" y="2880079"/>
            <a:ext cx="4084395" cy="2583134"/>
            <a:chOff x="2302023" y="2880079"/>
            <a:chExt cx="4084395" cy="2583134"/>
          </a:xfrm>
        </p:grpSpPr>
        <p:sp>
          <p:nvSpPr>
            <p:cNvPr id="8" name="Mrak 7"/>
            <p:cNvSpPr/>
            <p:nvPr/>
          </p:nvSpPr>
          <p:spPr>
            <a:xfrm>
              <a:off x="2987824" y="2880079"/>
              <a:ext cx="2138536" cy="914400"/>
            </a:xfrm>
            <a:prstGeom prst="cloud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002060"/>
                  </a:solidFill>
                </a:rPr>
                <a:t>nábytek</a:t>
              </a:r>
              <a:endParaRPr lang="cs-CZ" sz="2800" b="1" dirty="0">
                <a:solidFill>
                  <a:srgbClr val="002060"/>
                </a:solidFill>
              </a:endParaRPr>
            </a:p>
          </p:txBody>
        </p:sp>
        <p:sp>
          <p:nvSpPr>
            <p:cNvPr id="9" name="Šipka dolů 8"/>
            <p:cNvSpPr/>
            <p:nvPr/>
          </p:nvSpPr>
          <p:spPr>
            <a:xfrm rot="640346">
              <a:off x="3291991" y="3903046"/>
              <a:ext cx="441669" cy="993156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302023" y="4939993"/>
              <a:ext cx="18036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náb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tková</a:t>
              </a:r>
              <a:endParaRPr lang="cs-CZ" sz="28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301634" y="4939993"/>
              <a:ext cx="208478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náb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tkářství</a:t>
              </a:r>
              <a:endParaRPr lang="cs-CZ" sz="2800" dirty="0"/>
            </a:p>
          </p:txBody>
        </p:sp>
        <p:sp>
          <p:nvSpPr>
            <p:cNvPr id="12" name="Šipka dolů 11"/>
            <p:cNvSpPr/>
            <p:nvPr/>
          </p:nvSpPr>
          <p:spPr>
            <a:xfrm rot="20763208">
              <a:off x="4404548" y="3917604"/>
              <a:ext cx="484632" cy="978408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549304" y="1340768"/>
            <a:ext cx="3329819" cy="3582076"/>
            <a:chOff x="5549304" y="1340768"/>
            <a:chExt cx="3329819" cy="3582076"/>
          </a:xfrm>
        </p:grpSpPr>
        <p:sp>
          <p:nvSpPr>
            <p:cNvPr id="13" name="Mrak 12"/>
            <p:cNvSpPr/>
            <p:nvPr/>
          </p:nvSpPr>
          <p:spPr>
            <a:xfrm>
              <a:off x="5904065" y="1340768"/>
              <a:ext cx="2340342" cy="914400"/>
            </a:xfrm>
            <a:prstGeom prst="cloud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002060"/>
                  </a:solidFill>
                </a:rPr>
                <a:t>dobytek</a:t>
              </a:r>
              <a:endParaRPr lang="cs-CZ" sz="2800" b="1" dirty="0">
                <a:solidFill>
                  <a:srgbClr val="002060"/>
                </a:solidFill>
              </a:endParaRPr>
            </a:p>
          </p:txBody>
        </p:sp>
        <p:sp>
          <p:nvSpPr>
            <p:cNvPr id="14" name="Šipka dolů 13"/>
            <p:cNvSpPr/>
            <p:nvPr/>
          </p:nvSpPr>
          <p:spPr>
            <a:xfrm rot="1346612">
              <a:off x="6252579" y="2287147"/>
              <a:ext cx="484632" cy="978408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Šipka dolů 14"/>
            <p:cNvSpPr/>
            <p:nvPr/>
          </p:nvSpPr>
          <p:spPr>
            <a:xfrm rot="20265778">
              <a:off x="7708356" y="2219505"/>
              <a:ext cx="484632" cy="978408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Šipka dolů 15"/>
            <p:cNvSpPr/>
            <p:nvPr/>
          </p:nvSpPr>
          <p:spPr>
            <a:xfrm>
              <a:off x="7038091" y="2318479"/>
              <a:ext cx="484632" cy="2047937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549304" y="3271259"/>
              <a:ext cx="167422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dob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tkáři</a:t>
              </a:r>
              <a:endParaRPr lang="cs-CZ" sz="28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658627" y="4399624"/>
              <a:ext cx="136975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dob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tče</a:t>
              </a:r>
              <a:endParaRPr lang="cs-CZ" sz="28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616712" y="3255239"/>
              <a:ext cx="126241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dob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tčí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133859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B</a:t>
            </a:r>
            <a:br>
              <a:rPr lang="cs-CZ" b="1" dirty="0" smtClean="0"/>
            </a:br>
            <a:r>
              <a:rPr lang="cs-CZ" b="1" dirty="0" smtClean="0"/>
              <a:t>Příbuzná slova</a:t>
            </a:r>
            <a:endParaRPr lang="cs-CZ" b="1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32195621"/>
              </p:ext>
            </p:extLst>
          </p:nvPr>
        </p:nvGraphicFramePr>
        <p:xfrm>
          <a:off x="0" y="2060848"/>
          <a:ext cx="8820472" cy="4496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0037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B</a:t>
            </a:r>
            <a:br>
              <a:rPr lang="cs-CZ" b="1" dirty="0" smtClean="0"/>
            </a:br>
            <a:r>
              <a:rPr lang="cs-CZ" b="1" dirty="0" smtClean="0"/>
              <a:t>Příbuzná slova</a:t>
            </a:r>
            <a:endParaRPr lang="cs-CZ" b="1" dirty="0"/>
          </a:p>
        </p:txBody>
      </p:sp>
      <p:sp>
        <p:nvSpPr>
          <p:cNvPr id="6" name="Plaketa 5"/>
          <p:cNvSpPr/>
          <p:nvPr/>
        </p:nvSpPr>
        <p:spPr>
          <a:xfrm>
            <a:off x="585276" y="2420888"/>
            <a:ext cx="1682468" cy="1077353"/>
          </a:xfrm>
          <a:prstGeom prst="plaqu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kobyla</a:t>
            </a:r>
            <a:endParaRPr lang="cs-CZ" sz="2800" b="1" dirty="0"/>
          </a:p>
        </p:txBody>
      </p:sp>
      <p:sp>
        <p:nvSpPr>
          <p:cNvPr id="7" name="Plaketa 6"/>
          <p:cNvSpPr/>
          <p:nvPr/>
        </p:nvSpPr>
        <p:spPr>
          <a:xfrm>
            <a:off x="3635896" y="1628800"/>
            <a:ext cx="1493199" cy="1004245"/>
          </a:xfrm>
          <a:prstGeom prst="plaqu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býk</a:t>
            </a:r>
            <a:endParaRPr lang="cs-CZ" sz="3200" b="1" dirty="0"/>
          </a:p>
        </p:txBody>
      </p:sp>
      <p:sp>
        <p:nvSpPr>
          <p:cNvPr id="8" name="Plaketa 7"/>
          <p:cNvSpPr/>
          <p:nvPr/>
        </p:nvSpPr>
        <p:spPr>
          <a:xfrm>
            <a:off x="6588224" y="2420888"/>
            <a:ext cx="2016224" cy="1077353"/>
          </a:xfrm>
          <a:prstGeom prst="plaqu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Přibyslav</a:t>
            </a:r>
            <a:endParaRPr lang="cs-CZ" sz="2800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457200" y="3897126"/>
            <a:ext cx="2170584" cy="2390490"/>
            <a:chOff x="457200" y="3897126"/>
            <a:chExt cx="2170584" cy="2390490"/>
          </a:xfrm>
        </p:grpSpPr>
        <p:sp>
          <p:nvSpPr>
            <p:cNvPr id="9" name="Slza 8"/>
            <p:cNvSpPr/>
            <p:nvPr/>
          </p:nvSpPr>
          <p:spPr>
            <a:xfrm>
              <a:off x="457200" y="3897126"/>
              <a:ext cx="2000284" cy="1035852"/>
            </a:xfrm>
            <a:prstGeom prst="teardrop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Kob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y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lisy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10" name="Slza 9"/>
            <p:cNvSpPr/>
            <p:nvPr/>
          </p:nvSpPr>
          <p:spPr>
            <a:xfrm>
              <a:off x="585276" y="5229200"/>
              <a:ext cx="2042508" cy="1058416"/>
            </a:xfrm>
            <a:prstGeom prst="teardrop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kob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y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lka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3491880" y="2992582"/>
            <a:ext cx="2088232" cy="3349825"/>
            <a:chOff x="3491880" y="2992582"/>
            <a:chExt cx="2088232" cy="3349825"/>
          </a:xfrm>
        </p:grpSpPr>
        <p:sp>
          <p:nvSpPr>
            <p:cNvPr id="11" name="Slza 10"/>
            <p:cNvSpPr/>
            <p:nvPr/>
          </p:nvSpPr>
          <p:spPr>
            <a:xfrm>
              <a:off x="3491880" y="2992582"/>
              <a:ext cx="2088232" cy="904544"/>
            </a:xfrm>
            <a:prstGeom prst="teardrop">
              <a:avLst/>
            </a:prstGeom>
            <a:solidFill>
              <a:schemeClr val="accent3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b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ý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kovec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12" name="Slza 11"/>
            <p:cNvSpPr/>
            <p:nvPr/>
          </p:nvSpPr>
          <p:spPr>
            <a:xfrm>
              <a:off x="3851920" y="4221088"/>
              <a:ext cx="1584176" cy="914400"/>
            </a:xfrm>
            <a:prstGeom prst="teardrop">
              <a:avLst/>
            </a:prstGeom>
            <a:solidFill>
              <a:schemeClr val="accent3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b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ý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ček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13" name="Slza 12"/>
            <p:cNvSpPr/>
            <p:nvPr/>
          </p:nvSpPr>
          <p:spPr>
            <a:xfrm>
              <a:off x="3851920" y="5428007"/>
              <a:ext cx="1728192" cy="914400"/>
            </a:xfrm>
            <a:prstGeom prst="teardrop">
              <a:avLst/>
            </a:prstGeom>
            <a:solidFill>
              <a:schemeClr val="accent3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b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ý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čí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14" name="Slza 13"/>
          <p:cNvSpPr/>
          <p:nvPr/>
        </p:nvSpPr>
        <p:spPr>
          <a:xfrm>
            <a:off x="6228184" y="4221088"/>
            <a:ext cx="2915816" cy="1206919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přib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>
                <a:solidFill>
                  <a:schemeClr val="tx1"/>
                </a:solidFill>
              </a:rPr>
              <a:t>slavský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3666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4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4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6000"/>
                            </p:stCondLst>
                            <p:childTnLst>
                              <p:par>
                                <p:cTn id="31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3835"/>
          </a:xfrm>
        </p:spPr>
        <p:txBody>
          <a:bodyPr/>
          <a:lstStyle/>
          <a:p>
            <a:r>
              <a:rPr lang="cs-CZ" b="1" dirty="0" smtClean="0"/>
              <a:t>Doplňte i/í, </a:t>
            </a:r>
            <a:r>
              <a:rPr lang="cs-CZ" b="1" dirty="0" smtClean="0"/>
              <a:t>y/ý.</a:t>
            </a:r>
            <a:endParaRPr lang="cs-CZ" b="1" dirty="0"/>
          </a:p>
        </p:txBody>
      </p:sp>
      <p:pic>
        <p:nvPicPr>
          <p:cNvPr id="1026" name="Picture 2" descr="C:\Users\Simona\Desktop\b\m 00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07" t="33658" r="26261" b="12766"/>
          <a:stretch/>
        </p:blipFill>
        <p:spPr bwMode="auto">
          <a:xfrm rot="5400000">
            <a:off x="1809135" y="-144841"/>
            <a:ext cx="5381711" cy="8064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64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4197085"/>
              </p:ext>
            </p:extLst>
          </p:nvPr>
        </p:nvGraphicFramePr>
        <p:xfrm>
          <a:off x="827584" y="4725144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6395316"/>
              </p:ext>
            </p:extLst>
          </p:nvPr>
        </p:nvGraphicFramePr>
        <p:xfrm>
          <a:off x="827584" y="1844824"/>
          <a:ext cx="7358114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 algn="l">
                        <a:buAutoNum type="arabicParenR"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vyjmenovanými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slovy a jejich příbuznými slovy po B.</a:t>
                      </a:r>
                    </a:p>
                    <a:p>
                      <a:pPr marL="0" indent="0" algn="l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 - doplňování i/í, y/ý v obrázku</a:t>
                      </a:r>
                    </a:p>
                    <a:p>
                      <a:pPr marL="0" indent="0" algn="l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 algn="l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915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197</Words>
  <Application>Microsoft Office PowerPoint</Application>
  <PresentationFormat>Předvádění na obrazovce (4:3)</PresentationFormat>
  <Paragraphs>87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Vyjmenovaná slova po B           Příbuzná slova</vt:lpstr>
      <vt:lpstr>Prezentace aplikace PowerPoint</vt:lpstr>
      <vt:lpstr>Vyjmenovaná slova po B Příbuzná slova</vt:lpstr>
      <vt:lpstr>Vyjmenovaná slova po B Příbuzná slova</vt:lpstr>
      <vt:lpstr>Vyjmenovaná slova po B Příbuzná slova</vt:lpstr>
      <vt:lpstr>Vyjmenovaná slova po B Příbuzná slova</vt:lpstr>
      <vt:lpstr>Doplňte i/í, y/ý.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 Příbuzná slova</dc:title>
  <dc:creator>Simona</dc:creator>
  <cp:lastModifiedBy>Simona</cp:lastModifiedBy>
  <cp:revision>52</cp:revision>
  <dcterms:created xsi:type="dcterms:W3CDTF">2012-12-28T16:26:09Z</dcterms:created>
  <dcterms:modified xsi:type="dcterms:W3CDTF">2013-01-13T11:03:23Z</dcterms:modified>
</cp:coreProperties>
</file>