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089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227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353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680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645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447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442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92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898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181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220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66CC"/>
            </a:gs>
            <a:gs pos="50000">
              <a:schemeClr val="accent1">
                <a:tint val="44500"/>
                <a:satMod val="160000"/>
              </a:schemeClr>
            </a:gs>
            <a:gs pos="100000">
              <a:srgbClr val="FFCCCC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3FD2A-C77D-4B88-8299-5A1B77BD54DD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8FE1A-B4FB-4D0A-BF8D-D9D38AA06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070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b="1" dirty="0" smtClean="0"/>
              <a:t>B</a:t>
            </a:r>
            <a:r>
              <a:rPr lang="cs-CZ" dirty="0" smtClean="0"/>
              <a:t> - homonyma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899592" y="1711916"/>
            <a:ext cx="7344816" cy="3434169"/>
            <a:chOff x="899592" y="2413338"/>
            <a:chExt cx="7344816" cy="3434169"/>
          </a:xfrm>
        </p:grpSpPr>
        <p:sp>
          <p:nvSpPr>
            <p:cNvPr id="5" name="Obdélník 4"/>
            <p:cNvSpPr/>
            <p:nvPr/>
          </p:nvSpPr>
          <p:spPr>
            <a:xfrm>
              <a:off x="899592" y="2413338"/>
              <a:ext cx="7344816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dirty="0"/>
                <a:t>Název školy:  Základní škola Karla Klíče Hostinné</a:t>
              </a:r>
            </a:p>
            <a:p>
              <a:r>
                <a:rPr lang="cs-CZ" dirty="0"/>
                <a:t>Autor:  Mgr. Simona Stránská</a:t>
              </a:r>
            </a:p>
            <a:p>
              <a:r>
                <a:rPr lang="cs-CZ" dirty="0"/>
                <a:t>Název:  </a:t>
              </a:r>
              <a:r>
                <a:rPr lang="cs-CZ" dirty="0" smtClean="0"/>
                <a:t>VY_32_INOVACE_09_A__03_Vyjmenovaná slova po B - homonyma</a:t>
              </a:r>
              <a:endParaRPr lang="cs-CZ" dirty="0"/>
            </a:p>
            <a:p>
              <a:r>
                <a:rPr lang="cs-CZ" dirty="0"/>
                <a:t>Téma:   </a:t>
              </a:r>
              <a:r>
                <a:rPr lang="cs-CZ" dirty="0" smtClean="0"/>
                <a:t>Český jazyk - vyjmenovaná slova</a:t>
              </a:r>
              <a:endParaRPr lang="cs-CZ" dirty="0"/>
            </a:p>
            <a:p>
              <a:r>
                <a:rPr lang="cs-CZ" dirty="0"/>
                <a:t>Číslo projektu: CZ.1.07/1.4.00/21.2131</a:t>
              </a:r>
            </a:p>
          </p:txBody>
        </p:sp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449" y="4725144"/>
              <a:ext cx="5761037" cy="11223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59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4221710"/>
              </p:ext>
            </p:extLst>
          </p:nvPr>
        </p:nvGraphicFramePr>
        <p:xfrm>
          <a:off x="1259632" y="2060848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 prosince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12.prosince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Vyjmenovaná slova po B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- homonyma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Homonyma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4342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60648"/>
            <a:ext cx="8208912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Vyjmenovaná slova po </a:t>
            </a:r>
            <a:r>
              <a:rPr lang="cs-CZ" sz="3200" b="1" dirty="0" smtClean="0"/>
              <a:t>B</a:t>
            </a:r>
            <a:r>
              <a:rPr lang="cs-CZ" sz="3200" dirty="0" smtClean="0"/>
              <a:t>                                                   </a:t>
            </a:r>
            <a:r>
              <a:rPr lang="cs-CZ" sz="3200" b="1" dirty="0" smtClean="0"/>
              <a:t>Slova stejně znějící s různým významem a pravopisem = homonyma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Sestra si koupila nový            .</a:t>
            </a:r>
          </a:p>
          <a:p>
            <a:pPr marL="0" indent="0">
              <a:buNone/>
            </a:pPr>
            <a:r>
              <a:rPr lang="cs-CZ" dirty="0" smtClean="0"/>
              <a:t>Počítačová jednotka se jmenuje           . </a:t>
            </a:r>
          </a:p>
          <a:p>
            <a:pPr marL="0" indent="0">
              <a:buNone/>
            </a:pPr>
            <a:r>
              <a:rPr lang="cs-CZ" dirty="0" smtClean="0"/>
              <a:t>Voják           </a:t>
            </a:r>
            <a:r>
              <a:rPr lang="cs-CZ" dirty="0" smtClean="0">
                <a:solidFill>
                  <a:srgbClr val="7030A0"/>
                </a:solidFill>
              </a:rPr>
              <a:t>      </a:t>
            </a:r>
            <a:r>
              <a:rPr lang="cs-CZ" dirty="0" smtClean="0"/>
              <a:t>hradní bránu.</a:t>
            </a:r>
          </a:p>
          <a:p>
            <a:pPr marL="0" indent="0">
              <a:buNone/>
            </a:pPr>
            <a:r>
              <a:rPr lang="cs-CZ" dirty="0" smtClean="0"/>
              <a:t>Soused </a:t>
            </a:r>
            <a:r>
              <a:rPr lang="cs-CZ" dirty="0" smtClean="0">
                <a:solidFill>
                  <a:srgbClr val="7030A0"/>
                </a:solidFill>
              </a:rPr>
              <a:t>               </a:t>
            </a:r>
            <a:r>
              <a:rPr lang="cs-CZ" dirty="0" smtClean="0"/>
              <a:t>zraněného psa.</a:t>
            </a:r>
          </a:p>
          <a:p>
            <a:pPr marL="0" indent="0">
              <a:buNone/>
            </a:pPr>
            <a:r>
              <a:rPr lang="cs-CZ" dirty="0" smtClean="0"/>
              <a:t>Babička vytrhávala na zahrádce            .</a:t>
            </a:r>
          </a:p>
          <a:p>
            <a:pPr marL="0" indent="0">
              <a:buNone/>
            </a:pPr>
            <a:r>
              <a:rPr lang="cs-CZ" dirty="0" smtClean="0"/>
              <a:t>Anička má krásný            svetr.</a:t>
            </a:r>
          </a:p>
          <a:p>
            <a:pPr marL="0" indent="0">
              <a:buNone/>
            </a:pPr>
            <a:r>
              <a:rPr lang="cs-CZ" dirty="0" smtClean="0"/>
              <a:t>Maminka dává peřiny přes dřevěné               . </a:t>
            </a:r>
          </a:p>
          <a:p>
            <a:pPr marL="0" indent="0">
              <a:buNone/>
            </a:pPr>
            <a:r>
              <a:rPr lang="cs-CZ" dirty="0" smtClean="0"/>
              <a:t>Honza si svého                neváží.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258816" y="1614883"/>
            <a:ext cx="914400" cy="587927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797980" y="2235067"/>
            <a:ext cx="914400" cy="50611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bit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858825" y="3413600"/>
            <a:ext cx="1296144" cy="519456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dobil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547664" y="2775992"/>
            <a:ext cx="1368152" cy="564617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dobyl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802738" y="3933056"/>
            <a:ext cx="914400" cy="58899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býlí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91880" y="4539208"/>
            <a:ext cx="914400" cy="61798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bílý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372200" y="5116016"/>
            <a:ext cx="1321296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bidlo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034680" y="5758083"/>
            <a:ext cx="1371600" cy="576064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bydla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339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8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tmFilter="0,0; .5, 1; 1, 1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820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6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 tmFilter="0,0; .5, 1; 1, 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9400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 tmFilter="0,0; .5, 1; 1, 1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800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6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 tmFilter="0,0; .5, 1; 1, 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1400"/>
                            </p:stCondLst>
                            <p:childTnLst>
                              <p:par>
                                <p:cTn id="45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 tmFilter="0,0; .5, 1; 1, 1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200"/>
                            </p:stCondLst>
                            <p:childTnLst>
                              <p:par>
                                <p:cTn id="53" presetID="41" presetClass="entr" presetSubtype="0" fill="hold" nodeType="afterEffect">
                                  <p:stCondLst>
                                    <p:cond delay="6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 tmFilter="0,0; .5, 1; 1, 1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3800"/>
                            </p:stCondLst>
                            <p:childTnLst>
                              <p:par>
                                <p:cTn id="61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 tmFilter="0,0; .5, 1; 1, 1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352928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Vyjmenovaná slova po </a:t>
            </a:r>
            <a:r>
              <a:rPr lang="cs-CZ" sz="3200" b="1" dirty="0" smtClean="0"/>
              <a:t>B                                                   </a:t>
            </a:r>
            <a:r>
              <a:rPr lang="cs-CZ" sz="3200" dirty="0" smtClean="0"/>
              <a:t> </a:t>
            </a:r>
            <a:r>
              <a:rPr lang="cs-CZ" sz="3200" b="1" dirty="0" smtClean="0"/>
              <a:t>Slova stejně znějící s různým významem a pravopisem = homonyma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14380"/>
            <a:ext cx="8229600" cy="49109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Své peníze lehce                 .</a:t>
            </a:r>
          </a:p>
          <a:p>
            <a:pPr marL="0" indent="0">
              <a:buNone/>
            </a:pPr>
            <a:r>
              <a:rPr lang="cs-CZ" dirty="0" smtClean="0"/>
              <a:t>Myslivec si               svoji pušku.</a:t>
            </a:r>
          </a:p>
          <a:p>
            <a:pPr marL="0" indent="0">
              <a:buNone/>
            </a:pPr>
            <a:r>
              <a:rPr lang="cs-CZ" dirty="0" smtClean="0"/>
              <a:t>Včera jsem            na krásné výstavě.</a:t>
            </a:r>
          </a:p>
          <a:p>
            <a:pPr marL="0" indent="0">
              <a:buNone/>
            </a:pPr>
            <a:r>
              <a:rPr lang="cs-CZ" dirty="0" smtClean="0"/>
              <a:t>Chlapec            svého psa.</a:t>
            </a:r>
          </a:p>
          <a:p>
            <a:pPr marL="0" indent="0">
              <a:buNone/>
            </a:pPr>
            <a:r>
              <a:rPr lang="cs-CZ" dirty="0" smtClean="0"/>
              <a:t>Na hodinách                   půlnoc.</a:t>
            </a:r>
          </a:p>
          <a:p>
            <a:pPr marL="0" indent="0">
              <a:buNone/>
            </a:pPr>
            <a:r>
              <a:rPr lang="cs-CZ" dirty="0" smtClean="0"/>
              <a:t>Evička                   domácí úkol.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347864" y="1614380"/>
            <a:ext cx="1368152" cy="576064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nabyl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11760" y="2190444"/>
            <a:ext cx="1202432" cy="576064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nabil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433464" y="2827784"/>
            <a:ext cx="9144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byl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949980" y="3490989"/>
            <a:ext cx="9144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bil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763531" y="4005064"/>
            <a:ext cx="1537320" cy="576064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odbila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604806" y="4611960"/>
            <a:ext cx="1604748" cy="573119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odbyla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981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8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80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6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8600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660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6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7800"/>
                            </p:stCondLst>
                            <p:childTnLst>
                              <p:par>
                                <p:cTn id="45" presetID="41" presetClass="entr" presetSubtype="0" fill="hold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Doplň věty slovy </a:t>
            </a:r>
            <a:r>
              <a:rPr lang="cs-CZ" b="1" smtClean="0"/>
              <a:t>ze </a:t>
            </a:r>
            <a:r>
              <a:rPr lang="cs-CZ" b="1" smtClean="0"/>
              <a:t>sloupce.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435280" cy="4968552"/>
          </a:xfrm>
        </p:spPr>
        <p:txBody>
          <a:bodyPr numCol="2"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Stěhovali jsme se do nového -----.</a:t>
            </a:r>
          </a:p>
          <a:p>
            <a:pPr marL="0" indent="0">
              <a:buNone/>
            </a:pPr>
            <a:r>
              <a:rPr lang="cs-CZ" sz="2400" dirty="0" smtClean="0"/>
              <a:t>Rytíři -----------středověký hrad.</a:t>
            </a:r>
          </a:p>
          <a:p>
            <a:pPr marL="0" indent="0">
              <a:buNone/>
            </a:pPr>
            <a:r>
              <a:rPr lang="cs-CZ" sz="2400" dirty="0" smtClean="0"/>
              <a:t>Na zahrádce máme mnoho -------.</a:t>
            </a:r>
          </a:p>
          <a:p>
            <a:pPr marL="0" indent="0">
              <a:buNone/>
            </a:pPr>
            <a:r>
              <a:rPr lang="cs-CZ" sz="2400" dirty="0" smtClean="0"/>
              <a:t>Tatínek ------- dlouho v práci.</a:t>
            </a:r>
          </a:p>
          <a:p>
            <a:pPr marL="0" indent="0">
              <a:buNone/>
            </a:pPr>
            <a:r>
              <a:rPr lang="cs-CZ" sz="2400" dirty="0" smtClean="0"/>
              <a:t>Anička sama ---------- kuchyň.</a:t>
            </a:r>
          </a:p>
          <a:p>
            <a:pPr marL="0" indent="0">
              <a:buNone/>
            </a:pPr>
            <a:r>
              <a:rPr lang="cs-CZ" sz="2400" dirty="0" smtClean="0"/>
              <a:t>Soused --------- venku myš.</a:t>
            </a:r>
          </a:p>
          <a:p>
            <a:pPr marL="0" indent="0">
              <a:buNone/>
            </a:pPr>
            <a:r>
              <a:rPr lang="cs-CZ" sz="2400" dirty="0" smtClean="0"/>
              <a:t>Na zahradě máme nové -----------.</a:t>
            </a:r>
          </a:p>
          <a:p>
            <a:pPr marL="0" indent="0">
              <a:buNone/>
            </a:pPr>
            <a:r>
              <a:rPr lang="cs-CZ" sz="2400" dirty="0" smtClean="0"/>
              <a:t>S --------- zbraní zacházej opatrně.</a:t>
            </a:r>
          </a:p>
          <a:p>
            <a:pPr marL="0" indent="0">
              <a:buNone/>
            </a:pPr>
            <a:r>
              <a:rPr lang="cs-CZ" sz="2400" dirty="0" smtClean="0"/>
              <a:t>Tatínek ------- svého syna.</a:t>
            </a:r>
          </a:p>
          <a:p>
            <a:pPr marL="0" indent="0">
              <a:buNone/>
            </a:pPr>
            <a:r>
              <a:rPr lang="cs-CZ" sz="2400" dirty="0" smtClean="0"/>
              <a:t>Jirka ----------- svůj výrobek.</a:t>
            </a:r>
          </a:p>
          <a:p>
            <a:pPr marL="0" indent="0">
              <a:buNone/>
            </a:pPr>
            <a:r>
              <a:rPr lang="cs-CZ" sz="2400" dirty="0" smtClean="0"/>
              <a:t>Umím ----------- hřebík.                                                            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bidlo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býlí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bil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přibít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dobyli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bytu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byl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bílila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dobil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nabitou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odbyl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1556792"/>
            <a:ext cx="13681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bytu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dobyli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býlí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byl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bílila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dobil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bidlo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nabitou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bil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odbyl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přibít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54379" y="634067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 na kliknutí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716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2123513"/>
              </p:ext>
            </p:extLst>
          </p:nvPr>
        </p:nvGraphicFramePr>
        <p:xfrm>
          <a:off x="827584" y="472514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04350"/>
              </p:ext>
            </p:extLst>
          </p:nvPr>
        </p:nvGraphicFramePr>
        <p:xfrm>
          <a:off x="827584" y="1700808"/>
          <a:ext cx="7358114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 homonymy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vyjmenovaných slov po B . 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84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318</Words>
  <Application>Microsoft Office PowerPoint</Application>
  <PresentationFormat>Předvádění na obrazovce (4:3)</PresentationFormat>
  <Paragraphs>99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Vyjmenovaná slova po B - homonyma</vt:lpstr>
      <vt:lpstr>Prezentace aplikace PowerPoint</vt:lpstr>
      <vt:lpstr>Vyjmenovaná slova po B                                                   Slova stejně znějící s různým významem a pravopisem = homonyma</vt:lpstr>
      <vt:lpstr>Vyjmenovaná slova po B                                                    Slova stejně znějící s různým významem a pravopisem = homonyma</vt:lpstr>
      <vt:lpstr>Doplň věty slovy ze sloupce.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37</cp:revision>
  <dcterms:created xsi:type="dcterms:W3CDTF">2012-12-28T18:56:06Z</dcterms:created>
  <dcterms:modified xsi:type="dcterms:W3CDTF">2013-01-13T11:03:53Z</dcterms:modified>
</cp:coreProperties>
</file>