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64" r:id="rId6"/>
    <p:sldId id="258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876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757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673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272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292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839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227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322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275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7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833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99CC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5DA4E-E9F7-4513-8AD4-8341630E69C8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91A2B-B0C2-488E-94A4-6647B24F80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60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9592" y="1711916"/>
            <a:ext cx="7344816" cy="3434169"/>
            <a:chOff x="899592" y="2413338"/>
            <a:chExt cx="7344816" cy="3434169"/>
          </a:xfrm>
        </p:grpSpPr>
        <p:sp>
          <p:nvSpPr>
            <p:cNvPr id="4" name="Obdélník 3"/>
            <p:cNvSpPr/>
            <p:nvPr/>
          </p:nvSpPr>
          <p:spPr>
            <a:xfrm>
              <a:off x="899592" y="2413338"/>
              <a:ext cx="7344816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VY_32_INOVACE_09_A__07_Vyjmenovaná slova po M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5022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9999587"/>
              </p:ext>
            </p:extLst>
          </p:nvPr>
        </p:nvGraphicFramePr>
        <p:xfrm>
          <a:off x="1331640" y="2132856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 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prosince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Vyjmenovaná slova po 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my, mýt, myslit, mýlit se, hmyz, myš, hlemýžď, mýtit, zamykat, smýkat, dmýchat, chmýří, nachomýtnout se, Litomyšl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67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  <a:endParaRPr lang="cs-CZ" b="1" dirty="0"/>
          </a:p>
        </p:txBody>
      </p:sp>
      <p:pic>
        <p:nvPicPr>
          <p:cNvPr id="1026" name="Picture 2" descr="C:\Users\Simona\Desktop\b\m 00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47" t="57212" r="7764" b="4408"/>
          <a:stretch/>
        </p:blipFill>
        <p:spPr bwMode="auto">
          <a:xfrm rot="16200000">
            <a:off x="598258" y="1182575"/>
            <a:ext cx="1686686" cy="218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imona\Desktop\b\m 0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2" t="61361" r="56898" b="4409"/>
          <a:stretch/>
        </p:blipFill>
        <p:spPr bwMode="auto">
          <a:xfrm rot="16200000">
            <a:off x="557451" y="3916003"/>
            <a:ext cx="1718141" cy="213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imona\Desktop\b\m 00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16" t="6384" r="44115" b="60770"/>
          <a:stretch/>
        </p:blipFill>
        <p:spPr bwMode="auto">
          <a:xfrm rot="16200000">
            <a:off x="4611125" y="1517061"/>
            <a:ext cx="1266455" cy="1786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imona\Desktop\b\m 00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06" t="40788" r="68292" b="42789"/>
          <a:stretch/>
        </p:blipFill>
        <p:spPr bwMode="auto">
          <a:xfrm rot="16200000">
            <a:off x="6283413" y="1961714"/>
            <a:ext cx="922306" cy="121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Desktop\b\m 004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24" t="55403" r="19375" b="19683"/>
          <a:stretch/>
        </p:blipFill>
        <p:spPr bwMode="auto">
          <a:xfrm rot="10800000">
            <a:off x="3347864" y="3933056"/>
            <a:ext cx="2208339" cy="138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Simona\Desktop\b\m 001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47" t="6842" r="9834" b="70876"/>
          <a:stretch/>
        </p:blipFill>
        <p:spPr bwMode="auto">
          <a:xfrm>
            <a:off x="6212548" y="4722600"/>
            <a:ext cx="2592288" cy="109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52963" y="300023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my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39341" y="5321633"/>
            <a:ext cx="1747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myslit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576150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hlemýžď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9912" y="5867221"/>
            <a:ext cx="16935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smýkat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74618" y="3016075"/>
            <a:ext cx="2905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mýlit se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42065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50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5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  <a:endParaRPr lang="cs-CZ" b="1" dirty="0"/>
          </a:p>
        </p:txBody>
      </p:sp>
      <p:pic>
        <p:nvPicPr>
          <p:cNvPr id="2050" name="Picture 2" descr="C:\Users\Simona\Desktop\b\m 00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8" t="4300" r="5462" b="45392"/>
          <a:stretch/>
        </p:blipFill>
        <p:spPr bwMode="auto">
          <a:xfrm>
            <a:off x="3707904" y="2852936"/>
            <a:ext cx="2395943" cy="1859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imona\Desktop\b\m 00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1" t="65501" r="12582" b="9605"/>
          <a:stretch/>
        </p:blipFill>
        <p:spPr bwMode="auto">
          <a:xfrm>
            <a:off x="1346206" y="4860668"/>
            <a:ext cx="2240790" cy="126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imona\Desktop\b\m 00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05" t="34256" r="13661" b="3686"/>
          <a:stretch/>
        </p:blipFill>
        <p:spPr bwMode="auto">
          <a:xfrm rot="10800000">
            <a:off x="698135" y="1416845"/>
            <a:ext cx="1296144" cy="2665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imona\Desktop\b\m 00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63" t="53480" r="12291" b="31443"/>
          <a:stretch/>
        </p:blipFill>
        <p:spPr bwMode="auto">
          <a:xfrm>
            <a:off x="5859272" y="1644483"/>
            <a:ext cx="1796756" cy="959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imona\Desktop\b\m 001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32" t="34471" r="13884" b="53866"/>
          <a:stretch/>
        </p:blipFill>
        <p:spPr bwMode="auto">
          <a:xfrm>
            <a:off x="6774755" y="4712188"/>
            <a:ext cx="2108885" cy="1413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56489" y="4070641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mýt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61220" y="2508270"/>
            <a:ext cx="1438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hmyz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37481" y="6021288"/>
            <a:ext cx="1236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myš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6021288"/>
            <a:ext cx="21264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dmýchat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95712" y="4691441"/>
            <a:ext cx="2096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Litomyšl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59829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5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Vyjmenovaná slova po </a:t>
            </a:r>
            <a:r>
              <a:rPr lang="cs-CZ" b="1" dirty="0"/>
              <a:t>M</a:t>
            </a:r>
            <a:endParaRPr lang="cs-CZ" dirty="0"/>
          </a:p>
        </p:txBody>
      </p:sp>
      <p:pic>
        <p:nvPicPr>
          <p:cNvPr id="4" name="Picture 2" descr="C:\Users\Simona\Desktop\b\vz 00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02" t="54822" r="25407" b="9406"/>
          <a:stretch/>
        </p:blipFill>
        <p:spPr bwMode="auto">
          <a:xfrm rot="10800000">
            <a:off x="5750920" y="1881958"/>
            <a:ext cx="2600156" cy="1955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imona\Desktop\b\m 00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17" r="65945" b="2273"/>
          <a:stretch/>
        </p:blipFill>
        <p:spPr bwMode="auto">
          <a:xfrm rot="10800000">
            <a:off x="467544" y="1593397"/>
            <a:ext cx="1868442" cy="131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imona\Desktop\b\m 00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443" t="80318" r="8248" b="2272"/>
          <a:stretch/>
        </p:blipFill>
        <p:spPr bwMode="auto">
          <a:xfrm rot="10800000">
            <a:off x="2335986" y="1881958"/>
            <a:ext cx="808173" cy="1116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46694" y="2904875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chmýří</a:t>
            </a:r>
            <a:endParaRPr lang="cs-CZ" sz="2800" b="1" dirty="0"/>
          </a:p>
        </p:txBody>
      </p:sp>
      <p:pic>
        <p:nvPicPr>
          <p:cNvPr id="8" name="Picture 4" descr="C:\Users\Simona\Desktop\b\m 00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525" t="4442" r="6437" b="67969"/>
          <a:stretch/>
        </p:blipFill>
        <p:spPr bwMode="auto">
          <a:xfrm rot="10800000">
            <a:off x="946694" y="3827224"/>
            <a:ext cx="1389292" cy="210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13862" y="592894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zamykat</a:t>
            </a:r>
            <a:endParaRPr lang="cs-CZ" sz="2800" b="1" dirty="0"/>
          </a:p>
        </p:txBody>
      </p:sp>
      <p:pic>
        <p:nvPicPr>
          <p:cNvPr id="10" name="Picture 4" descr="C:\Users\Simona\Desktop\b\m 00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1" t="4441" r="46874" b="55813"/>
          <a:stretch/>
        </p:blipFill>
        <p:spPr bwMode="auto">
          <a:xfrm rot="10800000">
            <a:off x="3484044" y="3241502"/>
            <a:ext cx="1952051" cy="2272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45729" y="5412121"/>
            <a:ext cx="1601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mýtit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3853515"/>
            <a:ext cx="28083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nachomýtnout </a:t>
            </a:r>
            <a:r>
              <a:rPr lang="cs-CZ" sz="2800" b="1" dirty="0"/>
              <a:t>se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3721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5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3" name="Svislý svitek 2"/>
          <p:cNvSpPr/>
          <p:nvPr/>
        </p:nvSpPr>
        <p:spPr>
          <a:xfrm>
            <a:off x="323528" y="1412776"/>
            <a:ext cx="8568952" cy="5184576"/>
          </a:xfrm>
          <a:prstGeom prst="vertic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2348880"/>
            <a:ext cx="17281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my</a:t>
            </a:r>
          </a:p>
          <a:p>
            <a:r>
              <a:rPr lang="cs-CZ" sz="3200" b="1" dirty="0" smtClean="0"/>
              <a:t>mýt</a:t>
            </a:r>
          </a:p>
          <a:p>
            <a:r>
              <a:rPr lang="cs-CZ" sz="3200" b="1" dirty="0" smtClean="0"/>
              <a:t>myslit</a:t>
            </a:r>
          </a:p>
          <a:p>
            <a:r>
              <a:rPr lang="cs-CZ" sz="3200" b="1" dirty="0" smtClean="0"/>
              <a:t>mýlit se</a:t>
            </a:r>
          </a:p>
          <a:p>
            <a:r>
              <a:rPr lang="cs-CZ" sz="3200" b="1" dirty="0" smtClean="0"/>
              <a:t>hmyz</a:t>
            </a:r>
          </a:p>
          <a:p>
            <a:r>
              <a:rPr lang="cs-CZ" sz="3200" b="1" dirty="0" smtClean="0"/>
              <a:t>myš</a:t>
            </a:r>
          </a:p>
          <a:p>
            <a:r>
              <a:rPr lang="cs-CZ" sz="3200" b="1" dirty="0" smtClean="0"/>
              <a:t>hlemýžď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2348880"/>
            <a:ext cx="32403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mýtit</a:t>
            </a:r>
          </a:p>
          <a:p>
            <a:r>
              <a:rPr lang="cs-CZ" sz="3200" b="1" dirty="0" smtClean="0"/>
              <a:t>zamykat</a:t>
            </a:r>
          </a:p>
          <a:p>
            <a:r>
              <a:rPr lang="cs-CZ" sz="3200" b="1" dirty="0" smtClean="0"/>
              <a:t>smýkat</a:t>
            </a:r>
          </a:p>
          <a:p>
            <a:r>
              <a:rPr lang="cs-CZ" sz="3200" b="1" dirty="0" smtClean="0"/>
              <a:t>dmýchat</a:t>
            </a:r>
          </a:p>
          <a:p>
            <a:r>
              <a:rPr lang="cs-CZ" sz="3200" b="1" dirty="0" smtClean="0"/>
              <a:t>chmýří</a:t>
            </a:r>
          </a:p>
          <a:p>
            <a:r>
              <a:rPr lang="cs-CZ" sz="3200" b="1" dirty="0" smtClean="0"/>
              <a:t>nachomýtnout se</a:t>
            </a:r>
          </a:p>
          <a:p>
            <a:r>
              <a:rPr lang="cs-CZ" sz="3200" b="1" dirty="0" smtClean="0"/>
              <a:t>Litomyšl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5838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Najděte skrytá vyjmenovaná </a:t>
            </a:r>
            <a:r>
              <a:rPr lang="cs-CZ" b="1" dirty="0" smtClean="0"/>
              <a:t>slova.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Známý taxikář nás odvezl večer domů.</a:t>
            </a:r>
          </a:p>
          <a:p>
            <a:pPr marL="0" indent="0">
              <a:buNone/>
            </a:pPr>
            <a:r>
              <a:rPr lang="cs-CZ" dirty="0" smtClean="0"/>
              <a:t>Vás, my kreslíme velmi často.</a:t>
            </a:r>
          </a:p>
          <a:p>
            <a:pPr marL="0" indent="0">
              <a:buNone/>
            </a:pPr>
            <a:r>
              <a:rPr lang="cs-CZ" dirty="0" smtClean="0"/>
              <a:t>Listnaté stromy šustí ve větru.</a:t>
            </a:r>
          </a:p>
          <a:p>
            <a:pPr marL="0" indent="0">
              <a:buNone/>
            </a:pPr>
            <a:r>
              <a:rPr lang="cs-CZ" dirty="0" smtClean="0"/>
              <a:t>Víza, my kategoricky odmítáme.</a:t>
            </a:r>
          </a:p>
          <a:p>
            <a:pPr marL="0" indent="0">
              <a:buNone/>
            </a:pPr>
            <a:r>
              <a:rPr lang="cs-CZ" dirty="0" smtClean="0"/>
              <a:t>Nevidomý, ti naslouchá každou chvilku.</a:t>
            </a:r>
          </a:p>
          <a:p>
            <a:pPr marL="0" indent="0">
              <a:buNone/>
            </a:pPr>
            <a:r>
              <a:rPr lang="cs-CZ" dirty="0" smtClean="0"/>
              <a:t>Veliký stoh, my zahlédneme u pole.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80312" y="1772816"/>
            <a:ext cx="165618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mýt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smyk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myš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zamykat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mýtina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hmyz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6100062"/>
            <a:ext cx="2052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842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Doplňte i/í, </a:t>
            </a:r>
            <a:r>
              <a:rPr lang="cs-CZ" b="1" dirty="0" smtClean="0"/>
              <a:t>y/ý.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579296" cy="53285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M-</a:t>
            </a:r>
            <a:r>
              <a:rPr lang="cs-CZ" b="1" dirty="0" err="1" smtClean="0"/>
              <a:t>loš</a:t>
            </a:r>
            <a:r>
              <a:rPr lang="cs-CZ" dirty="0" smtClean="0"/>
              <a:t> přišel do </a:t>
            </a:r>
            <a:r>
              <a:rPr lang="cs-CZ" b="1" dirty="0" smtClean="0"/>
              <a:t>um-várny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si </a:t>
            </a:r>
            <a:r>
              <a:rPr lang="cs-CZ" b="1" dirty="0" smtClean="0"/>
              <a:t>um-t</a:t>
            </a:r>
            <a:r>
              <a:rPr lang="cs-CZ" dirty="0" smtClean="0"/>
              <a:t> ruce.</a:t>
            </a:r>
          </a:p>
          <a:p>
            <a:pPr marL="0" indent="0">
              <a:buNone/>
            </a:pPr>
            <a:r>
              <a:rPr lang="cs-CZ" dirty="0" smtClean="0"/>
              <a:t>Malá </a:t>
            </a:r>
            <a:r>
              <a:rPr lang="cs-CZ" b="1" dirty="0" smtClean="0"/>
              <a:t>m- š</a:t>
            </a:r>
            <a:r>
              <a:rPr lang="cs-CZ" dirty="0" smtClean="0"/>
              <a:t> se </a:t>
            </a:r>
            <a:r>
              <a:rPr lang="cs-CZ" b="1" dirty="0" smtClean="0"/>
              <a:t>m-</a:t>
            </a:r>
            <a:r>
              <a:rPr lang="cs-CZ" b="1" dirty="0" err="1" smtClean="0"/>
              <a:t>hla</a:t>
            </a:r>
            <a:r>
              <a:rPr lang="cs-CZ" dirty="0" smtClean="0"/>
              <a:t> před </a:t>
            </a:r>
            <a:r>
              <a:rPr lang="cs-CZ" b="1" dirty="0" smtClean="0"/>
              <a:t>m-</a:t>
            </a:r>
            <a:r>
              <a:rPr lang="cs-CZ" b="1" dirty="0" err="1" smtClean="0"/>
              <a:t>slivnou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M-</a:t>
            </a:r>
            <a:r>
              <a:rPr lang="cs-CZ" b="1" dirty="0" err="1" smtClean="0"/>
              <a:t>stní</a:t>
            </a:r>
            <a:r>
              <a:rPr lang="cs-CZ" dirty="0" smtClean="0"/>
              <a:t> farář </a:t>
            </a:r>
            <a:r>
              <a:rPr lang="cs-CZ" b="1" dirty="0" err="1" smtClean="0"/>
              <a:t>zam-ká</a:t>
            </a:r>
            <a:r>
              <a:rPr lang="cs-CZ" b="1" dirty="0" smtClean="0"/>
              <a:t> </a:t>
            </a:r>
            <a:r>
              <a:rPr lang="cs-CZ" dirty="0" smtClean="0"/>
              <a:t>kostel každý večer.</a:t>
            </a:r>
          </a:p>
          <a:p>
            <a:pPr marL="0" indent="0">
              <a:buNone/>
            </a:pPr>
            <a:r>
              <a:rPr lang="cs-CZ" b="1" dirty="0" smtClean="0"/>
              <a:t>M-</a:t>
            </a:r>
            <a:r>
              <a:rPr lang="cs-CZ" b="1" dirty="0" err="1" smtClean="0"/>
              <a:t>lada</a:t>
            </a:r>
            <a:r>
              <a:rPr lang="cs-CZ" dirty="0" smtClean="0"/>
              <a:t> si hraje s </a:t>
            </a:r>
            <a:r>
              <a:rPr lang="cs-CZ" b="1" dirty="0" smtClean="0"/>
              <a:t>m-čem</a:t>
            </a:r>
            <a:r>
              <a:rPr lang="cs-CZ" dirty="0" smtClean="0"/>
              <a:t> a </a:t>
            </a:r>
            <a:r>
              <a:rPr lang="cs-CZ" b="1" dirty="0" smtClean="0"/>
              <a:t>m-</a:t>
            </a:r>
            <a:r>
              <a:rPr lang="cs-CZ" b="1" dirty="0" err="1" smtClean="0"/>
              <a:t>slí</a:t>
            </a:r>
            <a:r>
              <a:rPr lang="cs-CZ" b="1" dirty="0" smtClean="0"/>
              <a:t> </a:t>
            </a:r>
            <a:r>
              <a:rPr lang="cs-CZ" dirty="0" smtClean="0"/>
              <a:t>si, že ji </a:t>
            </a:r>
            <a:r>
              <a:rPr lang="cs-CZ" b="1" dirty="0" smtClean="0"/>
              <a:t>M-rek</a:t>
            </a:r>
            <a:r>
              <a:rPr lang="cs-CZ" dirty="0" smtClean="0"/>
              <a:t> nevidí.</a:t>
            </a:r>
          </a:p>
          <a:p>
            <a:pPr marL="0" indent="0">
              <a:buNone/>
            </a:pPr>
            <a:r>
              <a:rPr lang="cs-CZ" b="1" dirty="0" smtClean="0"/>
              <a:t>M-</a:t>
            </a:r>
            <a:r>
              <a:rPr lang="cs-CZ" b="1" dirty="0" err="1" smtClean="0"/>
              <a:t>slivec</a:t>
            </a:r>
            <a:r>
              <a:rPr lang="cs-CZ" dirty="0" smtClean="0"/>
              <a:t> si </a:t>
            </a:r>
            <a:r>
              <a:rPr lang="cs-CZ" b="1" dirty="0" smtClean="0"/>
              <a:t>m-</a:t>
            </a:r>
            <a:r>
              <a:rPr lang="cs-CZ" b="1" dirty="0" err="1" smtClean="0"/>
              <a:t>slí</a:t>
            </a:r>
            <a:r>
              <a:rPr lang="cs-CZ" b="1" dirty="0" smtClean="0"/>
              <a:t>,</a:t>
            </a:r>
            <a:r>
              <a:rPr lang="cs-CZ" dirty="0" smtClean="0"/>
              <a:t> že </a:t>
            </a:r>
            <a:r>
              <a:rPr lang="cs-CZ" b="1" dirty="0" smtClean="0"/>
              <a:t>m-</a:t>
            </a:r>
            <a:r>
              <a:rPr lang="cs-CZ" b="1" dirty="0" err="1" smtClean="0"/>
              <a:t>tění</a:t>
            </a:r>
            <a:r>
              <a:rPr lang="cs-CZ" dirty="0" smtClean="0"/>
              <a:t> lesů není správné.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b="1" dirty="0" err="1" smtClean="0"/>
              <a:t>Litom</a:t>
            </a:r>
            <a:r>
              <a:rPr lang="cs-CZ" b="1" dirty="0" smtClean="0"/>
              <a:t>-šli</a:t>
            </a:r>
            <a:r>
              <a:rPr lang="cs-CZ" dirty="0" smtClean="0"/>
              <a:t> se narodil Bedřich Smetana.</a:t>
            </a:r>
          </a:p>
          <a:p>
            <a:pPr marL="0" indent="0">
              <a:buNone/>
            </a:pPr>
            <a:r>
              <a:rPr lang="cs-CZ" b="1" dirty="0" smtClean="0"/>
              <a:t>M-</a:t>
            </a:r>
            <a:r>
              <a:rPr lang="cs-CZ" dirty="0" smtClean="0"/>
              <a:t> jsme čekali až tatínek </a:t>
            </a:r>
            <a:r>
              <a:rPr lang="cs-CZ" b="1" dirty="0" err="1" smtClean="0"/>
              <a:t>rozdm-chá</a:t>
            </a:r>
            <a:r>
              <a:rPr lang="cs-CZ" dirty="0" smtClean="0"/>
              <a:t> v krbu oheň.</a:t>
            </a:r>
          </a:p>
          <a:p>
            <a:pPr marL="0" indent="0">
              <a:buNone/>
            </a:pPr>
            <a:r>
              <a:rPr lang="cs-CZ" dirty="0" smtClean="0"/>
              <a:t>Pavouk splétá pavučinu na lovení </a:t>
            </a:r>
            <a:r>
              <a:rPr lang="cs-CZ" b="1" dirty="0" smtClean="0"/>
              <a:t>hm-</a:t>
            </a:r>
            <a:r>
              <a:rPr lang="cs-CZ" b="1" dirty="0" err="1" smtClean="0"/>
              <a:t>zu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Miloš, umývárny, umýt, myš, mihla, myslivnou, místní, zamyká, Milada, míčem, myslí si, Mirek, myslivec, myslí, </a:t>
            </a:r>
            <a:r>
              <a:rPr lang="cs-CZ" dirty="0" err="1" smtClean="0">
                <a:solidFill>
                  <a:srgbClr val="FF0000"/>
                </a:solidFill>
              </a:rPr>
              <a:t>mýtění</a:t>
            </a:r>
            <a:r>
              <a:rPr lang="cs-CZ" dirty="0" smtClean="0">
                <a:solidFill>
                  <a:srgbClr val="FF0000"/>
                </a:solidFill>
              </a:rPr>
              <a:t>, Litomyšli, my, rozdmýchá , hmyzu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53619" y="6311758"/>
            <a:ext cx="2052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015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3184380"/>
              </p:ext>
            </p:extLst>
          </p:nvPr>
        </p:nvGraphicFramePr>
        <p:xfrm>
          <a:off x="899592" y="4581128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7949289"/>
              </p:ext>
            </p:extLst>
          </p:nvPr>
        </p:nvGraphicFramePr>
        <p:xfrm>
          <a:off x="899592" y="1772816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 po M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hledání skrytých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vyjmenovaných slov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doplňování i/í, y/ý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786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365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Vyjmenovaná slova po M</vt:lpstr>
      <vt:lpstr>Prezentace aplikace PowerPoint</vt:lpstr>
      <vt:lpstr>Vyjmenovaná slova po M</vt:lpstr>
      <vt:lpstr>Vyjmenovaná slova po M</vt:lpstr>
      <vt:lpstr>Vyjmenovaná slova po M</vt:lpstr>
      <vt:lpstr>Vyjmenovaná slova po M</vt:lpstr>
      <vt:lpstr>Najděte skrytá vyjmenovaná slova.</vt:lpstr>
      <vt:lpstr>Doplňte i/í, y/ý.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53</cp:revision>
  <dcterms:created xsi:type="dcterms:W3CDTF">2012-12-28T20:00:55Z</dcterms:created>
  <dcterms:modified xsi:type="dcterms:W3CDTF">2013-01-13T11:07:53Z</dcterms:modified>
</cp:coreProperties>
</file>