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596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552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45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11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959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583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078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257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860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5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66"/>
            </a:gs>
            <a:gs pos="50000">
              <a:srgbClr val="FFFF00"/>
            </a:gs>
            <a:gs pos="100000">
              <a:srgbClr val="FF660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166C2-F5BD-4277-8C63-04BC50B6AD4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ABB99-52EC-4935-B46B-0E89841F1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836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5" name="Obdélník 4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</a:t>
              </a:r>
              <a:r>
                <a:rPr lang="cs-CZ" smtClean="0"/>
                <a:t>__19_Vyjmenovaná </a:t>
              </a:r>
              <a:r>
                <a:rPr lang="cs-CZ" dirty="0" smtClean="0"/>
                <a:t>slova </a:t>
              </a:r>
              <a:r>
                <a:rPr lang="cs-CZ" smtClean="0"/>
                <a:t>po Z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Z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0324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725910"/>
              </p:ext>
            </p:extLst>
          </p:nvPr>
        </p:nvGraphicFramePr>
        <p:xfrm>
          <a:off x="1331640" y="2492896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 ledna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18.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brzy,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jazyk, nazývat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Ruzyně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653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Z</a:t>
            </a:r>
            <a:endParaRPr lang="cs-CZ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95536" y="1873842"/>
            <a:ext cx="4347384" cy="3537102"/>
            <a:chOff x="755576" y="1772816"/>
            <a:chExt cx="4347384" cy="3537102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772816"/>
              <a:ext cx="4347384" cy="29523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294648" y="4725143"/>
              <a:ext cx="280831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brzy</a:t>
              </a:r>
              <a:endParaRPr lang="cs-CZ" sz="32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5436096" y="2787246"/>
            <a:ext cx="3463280" cy="2623698"/>
            <a:chOff x="5436096" y="2787246"/>
            <a:chExt cx="3463280" cy="2623698"/>
          </a:xfrm>
        </p:grpSpPr>
        <p:pic>
          <p:nvPicPr>
            <p:cNvPr id="1027" name="Picture 3" descr="C:\Users\Simona\Desktop\b\vz 013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68" t="24839" r="25163" b="16639"/>
            <a:stretch/>
          </p:blipFill>
          <p:spPr bwMode="auto">
            <a:xfrm rot="16200000">
              <a:off x="5855887" y="2367455"/>
              <a:ext cx="2623698" cy="3463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344308" y="4533782"/>
              <a:ext cx="13681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jazyk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2680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Z</a:t>
            </a:r>
            <a:endParaRPr lang="cs-CZ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611560" y="2060848"/>
            <a:ext cx="3328847" cy="4021961"/>
            <a:chOff x="1691678" y="1720006"/>
            <a:chExt cx="2664297" cy="3301881"/>
          </a:xfrm>
        </p:grpSpPr>
        <p:pic>
          <p:nvPicPr>
            <p:cNvPr id="1026" name="Picture 2" descr="C:\Users\Simona\Desktop\b\vz 008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058" t="64307"/>
            <a:stretch/>
          </p:blipFill>
          <p:spPr bwMode="auto">
            <a:xfrm rot="10800000">
              <a:off x="1691678" y="1720006"/>
              <a:ext cx="2664297" cy="2841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933123" y="4437112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nazývat</a:t>
              </a:r>
              <a:endParaRPr lang="cs-CZ" sz="32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076056" y="1916832"/>
            <a:ext cx="3600400" cy="3891097"/>
            <a:chOff x="5076056" y="2204744"/>
            <a:chExt cx="3240360" cy="3603185"/>
          </a:xfrm>
        </p:grpSpPr>
        <p:pic>
          <p:nvPicPr>
            <p:cNvPr id="1027" name="Picture 3" descr="C:\Users\Simona\Desktop\b\vz 005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14" t="2735" r="7808" b="29022"/>
            <a:stretch/>
          </p:blipFill>
          <p:spPr bwMode="auto">
            <a:xfrm rot="16200000">
              <a:off x="5187031" y="2093769"/>
              <a:ext cx="3018410" cy="3240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796136" y="5223154"/>
              <a:ext cx="216024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Ruzyně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84399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Z</a:t>
            </a:r>
            <a:endParaRPr lang="cs-CZ" b="1" dirty="0"/>
          </a:p>
        </p:txBody>
      </p:sp>
      <p:sp>
        <p:nvSpPr>
          <p:cNvPr id="4" name="Popisek se čtyřstrannou šipkou 3"/>
          <p:cNvSpPr/>
          <p:nvPr/>
        </p:nvSpPr>
        <p:spPr>
          <a:xfrm>
            <a:off x="2267744" y="1700808"/>
            <a:ext cx="2232248" cy="2088232"/>
          </a:xfrm>
          <a:prstGeom prst="quadArrow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brzy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>
            <a:off x="4932040" y="1716387"/>
            <a:ext cx="2232248" cy="2088232"/>
          </a:xfrm>
          <a:prstGeom prst="quadArrow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jazyk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Popisek se čtyřstrannou šipkou 5"/>
          <p:cNvSpPr/>
          <p:nvPr/>
        </p:nvSpPr>
        <p:spPr>
          <a:xfrm>
            <a:off x="5651674" y="3765287"/>
            <a:ext cx="3025228" cy="2350159"/>
          </a:xfrm>
          <a:prstGeom prst="quadArrow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Ruzyně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Popisek se čtyřstrannou šipkou 6"/>
          <p:cNvSpPr/>
          <p:nvPr/>
        </p:nvSpPr>
        <p:spPr>
          <a:xfrm>
            <a:off x="647564" y="3765287"/>
            <a:ext cx="3240360" cy="2461414"/>
          </a:xfrm>
          <a:prstGeom prst="quadArrow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nazývat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96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21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500"/>
                            </p:stCondLst>
                            <p:childTnLst>
                              <p:par>
                                <p:cTn id="17" presetID="21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i/í</a:t>
            </a:r>
            <a:r>
              <a:rPr lang="cs-CZ" b="1" smtClean="0"/>
              <a:t>, y/ý.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1"/>
            <a:ext cx="8280920" cy="34844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Učíme se český </a:t>
            </a:r>
            <a:r>
              <a:rPr lang="cs-CZ" dirty="0" err="1" smtClean="0">
                <a:solidFill>
                  <a:srgbClr val="00B0F0"/>
                </a:solidFill>
              </a:rPr>
              <a:t>jaz</a:t>
            </a:r>
            <a:r>
              <a:rPr lang="cs-CZ" dirty="0">
                <a:solidFill>
                  <a:srgbClr val="00B0F0"/>
                </a:solidFill>
              </a:rPr>
              <a:t>-</a:t>
            </a:r>
            <a:r>
              <a:rPr lang="cs-CZ" dirty="0" smtClean="0">
                <a:solidFill>
                  <a:srgbClr val="00B0F0"/>
                </a:solidFill>
              </a:rPr>
              <a:t> k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00B0F0"/>
                </a:solidFill>
              </a:rPr>
              <a:t>Podz</a:t>
            </a:r>
            <a:r>
              <a:rPr lang="cs-CZ" dirty="0" smtClean="0">
                <a:solidFill>
                  <a:srgbClr val="00B0F0"/>
                </a:solidFill>
              </a:rPr>
              <a:t>-m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F0"/>
                </a:solidFill>
              </a:rPr>
              <a:t>z-</a:t>
            </a:r>
            <a:r>
              <a:rPr lang="cs-CZ" dirty="0" err="1" smtClean="0">
                <a:solidFill>
                  <a:srgbClr val="00B0F0"/>
                </a:solidFill>
              </a:rPr>
              <a:t>ma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patří mezi roční období. </a:t>
            </a:r>
            <a:r>
              <a:rPr lang="cs-CZ" dirty="0" err="1" smtClean="0">
                <a:solidFill>
                  <a:srgbClr val="00B0F0"/>
                </a:solidFill>
              </a:rPr>
              <a:t>Poz</a:t>
            </a:r>
            <a:r>
              <a:rPr lang="cs-CZ" dirty="0" smtClean="0">
                <a:solidFill>
                  <a:srgbClr val="00B0F0"/>
                </a:solidFill>
              </a:rPr>
              <a:t>-tří</a:t>
            </a:r>
            <a:r>
              <a:rPr lang="cs-CZ" dirty="0" smtClean="0"/>
              <a:t> půjdete do kina. Denisa celý den </a:t>
            </a:r>
            <a:r>
              <a:rPr lang="cs-CZ" dirty="0" smtClean="0">
                <a:solidFill>
                  <a:srgbClr val="00B0F0"/>
                </a:solidFill>
              </a:rPr>
              <a:t>z-</a:t>
            </a:r>
            <a:r>
              <a:rPr lang="cs-CZ" dirty="0" err="1" smtClean="0">
                <a:solidFill>
                  <a:srgbClr val="00B0F0"/>
                </a:solidFill>
              </a:rPr>
              <a:t>vá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00B0F0"/>
                </a:solidFill>
              </a:rPr>
              <a:t>Brz</a:t>
            </a:r>
            <a:r>
              <a:rPr lang="cs-CZ" dirty="0" smtClean="0">
                <a:solidFill>
                  <a:srgbClr val="00B0F0"/>
                </a:solidFill>
              </a:rPr>
              <a:t>-</a:t>
            </a:r>
            <a:r>
              <a:rPr lang="cs-CZ" dirty="0" smtClean="0"/>
              <a:t> bude jaro. Pravopisnou chybu </a:t>
            </a:r>
            <a:r>
              <a:rPr lang="cs-CZ" dirty="0" err="1" smtClean="0">
                <a:solidFill>
                  <a:srgbClr val="00B0F0"/>
                </a:solidFill>
              </a:rPr>
              <a:t>mus</a:t>
            </a:r>
            <a:r>
              <a:rPr lang="cs-CZ" dirty="0" smtClean="0">
                <a:solidFill>
                  <a:srgbClr val="00B0F0"/>
                </a:solidFill>
              </a:rPr>
              <a:t>-m v-mazat </a:t>
            </a:r>
            <a:r>
              <a:rPr lang="cs-CZ" dirty="0" err="1" smtClean="0">
                <a:solidFill>
                  <a:srgbClr val="00B0F0"/>
                </a:solidFill>
              </a:rPr>
              <a:t>zm</a:t>
            </a:r>
            <a:r>
              <a:rPr lang="cs-CZ" dirty="0" smtClean="0">
                <a:solidFill>
                  <a:srgbClr val="00B0F0"/>
                </a:solidFill>
              </a:rPr>
              <a:t>-z-</a:t>
            </a:r>
            <a:r>
              <a:rPr lang="cs-CZ" dirty="0" err="1" smtClean="0">
                <a:solidFill>
                  <a:srgbClr val="00B0F0"/>
                </a:solidFill>
              </a:rPr>
              <a:t>kem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B0F0"/>
                </a:solidFill>
              </a:rPr>
              <a:t>Ruz-ně</a:t>
            </a:r>
            <a:r>
              <a:rPr lang="cs-CZ" dirty="0" smtClean="0"/>
              <a:t> se nachází v Praze. Město, kterým jsme projížděli se </a:t>
            </a:r>
            <a:r>
              <a:rPr lang="cs-CZ" dirty="0" err="1" smtClean="0">
                <a:solidFill>
                  <a:srgbClr val="00B0F0"/>
                </a:solidFill>
              </a:rPr>
              <a:t>naz-vá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jak? Co jsi </a:t>
            </a:r>
            <a:r>
              <a:rPr lang="cs-CZ" dirty="0" smtClean="0">
                <a:solidFill>
                  <a:srgbClr val="00B0F0"/>
                </a:solidFill>
              </a:rPr>
              <a:t>z-skal</a:t>
            </a:r>
            <a:r>
              <a:rPr lang="cs-CZ" dirty="0" smtClean="0"/>
              <a:t> svojí lží ? Bratr koupil mamince k svátku </a:t>
            </a:r>
            <a:r>
              <a:rPr lang="cs-CZ" dirty="0" smtClean="0">
                <a:solidFill>
                  <a:srgbClr val="00B0F0"/>
                </a:solidFill>
              </a:rPr>
              <a:t>váz-</a:t>
            </a:r>
            <a:r>
              <a:rPr lang="cs-CZ" dirty="0" err="1" smtClean="0">
                <a:solidFill>
                  <a:srgbClr val="00B0F0"/>
                </a:solidFill>
              </a:rPr>
              <a:t>čku</a:t>
            </a:r>
            <a:r>
              <a:rPr lang="cs-CZ" dirty="0" smtClean="0"/>
              <a:t>. Hotel pro </a:t>
            </a:r>
            <a:r>
              <a:rPr lang="cs-CZ" dirty="0" err="1" smtClean="0">
                <a:solidFill>
                  <a:srgbClr val="00B0F0"/>
                </a:solidFill>
              </a:rPr>
              <a:t>ciz-nce</a:t>
            </a:r>
            <a:r>
              <a:rPr lang="cs-CZ" dirty="0" smtClean="0"/>
              <a:t> je modernější.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5" y="5589240"/>
            <a:ext cx="84249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jazyk, podzim, zima, pozítří, zívá, brzy, musím, vymazat,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zmizíkem, Ruzyně, nazývá, získal, vázičku, cizince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511818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89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332747"/>
              </p:ext>
            </p:extLst>
          </p:nvPr>
        </p:nvGraphicFramePr>
        <p:xfrm>
          <a:off x="827584" y="4293096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400639"/>
              </p:ext>
            </p:extLst>
          </p:nvPr>
        </p:nvGraphicFramePr>
        <p:xfrm>
          <a:off x="827584" y="1628800"/>
          <a:ext cx="7358114" cy="1100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po Z.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doplňování y/ý, i/í.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91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240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Vyjmenovaná slova po Z</vt:lpstr>
      <vt:lpstr>Prezentace aplikace PowerPoint</vt:lpstr>
      <vt:lpstr>Vyjmenovaná slova po Z</vt:lpstr>
      <vt:lpstr>Vyjmenovaná slova po Z</vt:lpstr>
      <vt:lpstr>Vyjmenovaná slova po Z</vt:lpstr>
      <vt:lpstr>Doplňte i/í, y/ý.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33</cp:revision>
  <dcterms:created xsi:type="dcterms:W3CDTF">2013-01-11T14:38:45Z</dcterms:created>
  <dcterms:modified xsi:type="dcterms:W3CDTF">2013-01-21T15:29:27Z</dcterms:modified>
</cp:coreProperties>
</file>