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8"/>
  </p:notesMasterIdLst>
  <p:sldIdLst>
    <p:sldId id="259" r:id="rId3"/>
    <p:sldId id="262" r:id="rId4"/>
    <p:sldId id="260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VY_32_INOVACE_01_Rock´n´roll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Rock´n´roll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1F99AD-6936-46D2-A6C5-C0EF9FA49688}" type="presOf" srcId="{EBC41103-E2E5-4D48-9B4B-425520D3D098}" destId="{50C2F88D-8688-44C2-A854-691F34009D3B}" srcOrd="0" destOrd="0" presId="urn:microsoft.com/office/officeart/2005/8/layout/target3"/>
    <dgm:cxn modelId="{315FD50B-6302-4643-A1D6-59B2A0C7D0C5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80F180F-8511-4974-9B5F-CFA0D6214B31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C6E1B49-1987-47E7-9705-C2F923B4F724}" type="presOf" srcId="{EBC41103-E2E5-4D48-9B4B-425520D3D098}" destId="{F969C235-9271-4D34-B740-D627A121CAD0}" srcOrd="1" destOrd="0" presId="urn:microsoft.com/office/officeart/2005/8/layout/target3"/>
    <dgm:cxn modelId="{C82C0983-3472-44EB-B76D-2FDE5275CF0A}" type="presOf" srcId="{019433A1-1324-4DE1-9E6F-32B851095F74}" destId="{A3817367-F2BC-482F-8832-FA00B51DCCF3}" srcOrd="0" destOrd="0" presId="urn:microsoft.com/office/officeart/2005/8/layout/target3"/>
    <dgm:cxn modelId="{C64F073B-4E83-4024-8C63-B454C72F4DD2}" type="presOf" srcId="{C73C7642-F245-4585-8F88-243F9FAEF6CA}" destId="{AA41A67C-3D3F-4AE9-9E0F-5D7F7BB2E741}" srcOrd="1" destOrd="0" presId="urn:microsoft.com/office/officeart/2005/8/layout/target3"/>
    <dgm:cxn modelId="{B204560E-563D-4971-AA71-47D7A97A25A2}" type="presOf" srcId="{019433A1-1324-4DE1-9E6F-32B851095F74}" destId="{E7297F21-D4FD-4A41-AE58-814D01A6B5E7}" srcOrd="1" destOrd="0" presId="urn:microsoft.com/office/officeart/2005/8/layout/target3"/>
    <dgm:cxn modelId="{0E3A3FD1-187C-4132-9153-39C71ACA8EEA}" type="presOf" srcId="{DAEA276B-ECF9-46F6-A7D3-4693B2D32BC4}" destId="{F69A1436-182C-465B-AD7F-FE48E0C090C1}" srcOrd="1" destOrd="0" presId="urn:microsoft.com/office/officeart/2005/8/layout/target3"/>
    <dgm:cxn modelId="{3E7992A4-4F81-4724-ABC8-04DBA920666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76FBCB7-3F26-45B8-A7AB-3FC3145CA52D}" type="presOf" srcId="{C73C7642-F245-4585-8F88-243F9FAEF6CA}" destId="{97289DF2-90F4-4EC2-A9FC-633B00BAB610}" srcOrd="0" destOrd="0" presId="urn:microsoft.com/office/officeart/2005/8/layout/target3"/>
    <dgm:cxn modelId="{415F77C9-6D6C-41CE-A7E1-5834ECD950FA}" type="presOf" srcId="{445C7998-7549-48B0-BD68-D4F0167F02E5}" destId="{4D19AB04-24FA-40C2-B203-52AE3D15E171}" srcOrd="1" destOrd="0" presId="urn:microsoft.com/office/officeart/2005/8/layout/target3"/>
    <dgm:cxn modelId="{7E0AD1DD-BC55-4BC8-95A5-AB1DAE59D1E3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6818387-79AE-4AF8-87C1-B427AE76062A}" type="presOf" srcId="{FBBFC3EA-9D9D-4F3A-BEA6-9C2C0E46BF20}" destId="{832BF48F-0145-4429-9E02-8FCA946CCE9E}" srcOrd="1" destOrd="0" presId="urn:microsoft.com/office/officeart/2005/8/layout/target3"/>
    <dgm:cxn modelId="{E33BD724-2710-4C2E-911F-1FEEE70BE9C6}" type="presParOf" srcId="{71045F8C-00FA-488E-A7BD-E2E6753D979D}" destId="{3577EC6B-C980-4F34-8C69-4365E7B8FC8C}" srcOrd="0" destOrd="0" presId="urn:microsoft.com/office/officeart/2005/8/layout/target3"/>
    <dgm:cxn modelId="{C501D848-3243-4B4B-A001-8873CE6EA28E}" type="presParOf" srcId="{71045F8C-00FA-488E-A7BD-E2E6753D979D}" destId="{6940EB87-DC1D-4BC3-9408-9AC2E1FFC039}" srcOrd="1" destOrd="0" presId="urn:microsoft.com/office/officeart/2005/8/layout/target3"/>
    <dgm:cxn modelId="{6DEDC846-1AF1-4FA7-B7E2-A763861E6D7B}" type="presParOf" srcId="{71045F8C-00FA-488E-A7BD-E2E6753D979D}" destId="{BC35EE03-4121-4EF9-923D-7CB6D30D358D}" srcOrd="2" destOrd="0" presId="urn:microsoft.com/office/officeart/2005/8/layout/target3"/>
    <dgm:cxn modelId="{1B058079-A319-4091-B188-1FB7CBD4360C}" type="presParOf" srcId="{71045F8C-00FA-488E-A7BD-E2E6753D979D}" destId="{C95EEA27-3CBF-4645-A92D-9D8AF5C1CBFC}" srcOrd="3" destOrd="0" presId="urn:microsoft.com/office/officeart/2005/8/layout/target3"/>
    <dgm:cxn modelId="{0F010B60-930E-480A-986B-2CA9DAB76001}" type="presParOf" srcId="{71045F8C-00FA-488E-A7BD-E2E6753D979D}" destId="{851BB866-B6AE-4566-893F-4C635BA974FC}" srcOrd="4" destOrd="0" presId="urn:microsoft.com/office/officeart/2005/8/layout/target3"/>
    <dgm:cxn modelId="{C69C03AF-EC3B-4077-A0AC-4189D8D35906}" type="presParOf" srcId="{71045F8C-00FA-488E-A7BD-E2E6753D979D}" destId="{643EA938-EDE0-4533-ACCC-D2BD6F3A527C}" srcOrd="5" destOrd="0" presId="urn:microsoft.com/office/officeart/2005/8/layout/target3"/>
    <dgm:cxn modelId="{88F16C18-E59A-439B-94D3-DFCAD22B462C}" type="presParOf" srcId="{71045F8C-00FA-488E-A7BD-E2E6753D979D}" destId="{92F31B18-D66D-4CC7-89B9-378928DE877D}" srcOrd="6" destOrd="0" presId="urn:microsoft.com/office/officeart/2005/8/layout/target3"/>
    <dgm:cxn modelId="{C91D323E-6409-4D16-82F7-3C8961EB41A4}" type="presParOf" srcId="{71045F8C-00FA-488E-A7BD-E2E6753D979D}" destId="{902074E1-B931-4618-97F1-FADBE82E9C3C}" srcOrd="7" destOrd="0" presId="urn:microsoft.com/office/officeart/2005/8/layout/target3"/>
    <dgm:cxn modelId="{0050E448-4AED-4F1A-93CD-4FF02E2B64DD}" type="presParOf" srcId="{71045F8C-00FA-488E-A7BD-E2E6753D979D}" destId="{A3817367-F2BC-482F-8832-FA00B51DCCF3}" srcOrd="8" destOrd="0" presId="urn:microsoft.com/office/officeart/2005/8/layout/target3"/>
    <dgm:cxn modelId="{6E374A6F-9D5A-446C-8543-7DD5B14456C7}" type="presParOf" srcId="{71045F8C-00FA-488E-A7BD-E2E6753D979D}" destId="{626ABFF6-56C8-4386-B662-68EC364EED9D}" srcOrd="9" destOrd="0" presId="urn:microsoft.com/office/officeart/2005/8/layout/target3"/>
    <dgm:cxn modelId="{6859AD38-FC1C-4B36-9BF8-5C5011710978}" type="presParOf" srcId="{71045F8C-00FA-488E-A7BD-E2E6753D979D}" destId="{6DB11F1C-D028-4800-9625-6611CA9DE6D4}" srcOrd="10" destOrd="0" presId="urn:microsoft.com/office/officeart/2005/8/layout/target3"/>
    <dgm:cxn modelId="{DA1A5A92-E818-47A5-8C48-548433D0A30D}" type="presParOf" srcId="{71045F8C-00FA-488E-A7BD-E2E6753D979D}" destId="{CDED6FE3-AD8F-4ACC-B6B8-710EDDD97598}" srcOrd="11" destOrd="0" presId="urn:microsoft.com/office/officeart/2005/8/layout/target3"/>
    <dgm:cxn modelId="{4728BF12-D30D-44E6-B957-EC95080AB21C}" type="presParOf" srcId="{71045F8C-00FA-488E-A7BD-E2E6753D979D}" destId="{397AC6D7-84A6-4150-958F-83C92D9ACF38}" srcOrd="12" destOrd="0" presId="urn:microsoft.com/office/officeart/2005/8/layout/target3"/>
    <dgm:cxn modelId="{D6C7A54E-70EB-4C71-A84F-700186B800F6}" type="presParOf" srcId="{71045F8C-00FA-488E-A7BD-E2E6753D979D}" destId="{D7419528-33A6-416D-9E64-B3F7915C5149}" srcOrd="13" destOrd="0" presId="urn:microsoft.com/office/officeart/2005/8/layout/target3"/>
    <dgm:cxn modelId="{FAF92165-6097-4B03-B31A-541E39CF09BF}" type="presParOf" srcId="{71045F8C-00FA-488E-A7BD-E2E6753D979D}" destId="{97289DF2-90F4-4EC2-A9FC-633B00BAB610}" srcOrd="14" destOrd="0" presId="urn:microsoft.com/office/officeart/2005/8/layout/target3"/>
    <dgm:cxn modelId="{3431CDDB-966E-42E9-96AC-DA3DB18308FF}" type="presParOf" srcId="{71045F8C-00FA-488E-A7BD-E2E6753D979D}" destId="{234EBA9D-95B4-4C20-A84E-6F65F1085DC6}" srcOrd="15" destOrd="0" presId="urn:microsoft.com/office/officeart/2005/8/layout/target3"/>
    <dgm:cxn modelId="{DED34F64-43F2-4BC1-9C80-DCDBBC50C9FE}" type="presParOf" srcId="{71045F8C-00FA-488E-A7BD-E2E6753D979D}" destId="{12255512-213F-41DF-90A6-8B4CD74A2B52}" srcOrd="16" destOrd="0" presId="urn:microsoft.com/office/officeart/2005/8/layout/target3"/>
    <dgm:cxn modelId="{A7616D3B-27E1-493A-B1E8-462354269DD7}" type="presParOf" srcId="{71045F8C-00FA-488E-A7BD-E2E6753D979D}" destId="{50C2F88D-8688-44C2-A854-691F34009D3B}" srcOrd="17" destOrd="0" presId="urn:microsoft.com/office/officeart/2005/8/layout/target3"/>
    <dgm:cxn modelId="{DDBA5162-54DB-4A3D-A3D7-A254E216C180}" type="presParOf" srcId="{71045F8C-00FA-488E-A7BD-E2E6753D979D}" destId="{4D19AB04-24FA-40C2-B203-52AE3D15E171}" srcOrd="18" destOrd="0" presId="urn:microsoft.com/office/officeart/2005/8/layout/target3"/>
    <dgm:cxn modelId="{DB4FBF0C-35AB-42A2-813A-EED4D0E62A92}" type="presParOf" srcId="{71045F8C-00FA-488E-A7BD-E2E6753D979D}" destId="{832BF48F-0145-4429-9E02-8FCA946CCE9E}" srcOrd="19" destOrd="0" presId="urn:microsoft.com/office/officeart/2005/8/layout/target3"/>
    <dgm:cxn modelId="{338BC48F-5DE9-4F5D-8007-8B7885F8809F}" type="presParOf" srcId="{71045F8C-00FA-488E-A7BD-E2E6753D979D}" destId="{E7297F21-D4FD-4A41-AE58-814D01A6B5E7}" srcOrd="20" destOrd="0" presId="urn:microsoft.com/office/officeart/2005/8/layout/target3"/>
    <dgm:cxn modelId="{61F80B88-E0C1-42A6-97E8-EA10292505AE}" type="presParOf" srcId="{71045F8C-00FA-488E-A7BD-E2E6753D979D}" destId="{F69A1436-182C-465B-AD7F-FE48E0C090C1}" srcOrd="21" destOrd="0" presId="urn:microsoft.com/office/officeart/2005/8/layout/target3"/>
    <dgm:cxn modelId="{32E5C796-1E9B-497E-B6C0-4ADEEEA05173}" type="presParOf" srcId="{71045F8C-00FA-488E-A7BD-E2E6753D979D}" destId="{AA41A67C-3D3F-4AE9-9E0F-5D7F7BB2E741}" srcOrd="22" destOrd="0" presId="urn:microsoft.com/office/officeart/2005/8/layout/target3"/>
    <dgm:cxn modelId="{5B6CAEBB-B4D5-404A-91D8-6907593ED70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9DC2E8-23B3-48AA-8976-3DDB50E74498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048142-84CC-4B1B-9494-990C45652E35}">
      <dgm:prSet phldrT="[Text]"/>
      <dgm:spPr/>
      <dgm:t>
        <a:bodyPr/>
        <a:lstStyle/>
        <a:p>
          <a:r>
            <a:rPr lang="cs-CZ" dirty="0" smtClean="0"/>
            <a:t>PŮVOD STYLU</a:t>
          </a:r>
          <a:endParaRPr lang="cs-CZ" dirty="0"/>
        </a:p>
      </dgm:t>
    </dgm:pt>
    <dgm:pt modelId="{B39BE732-D63D-4A1E-818D-62D147925E5F}" type="parTrans" cxnId="{37B4C199-E064-43DF-9D75-F38C5CF56902}">
      <dgm:prSet/>
      <dgm:spPr/>
      <dgm:t>
        <a:bodyPr/>
        <a:lstStyle/>
        <a:p>
          <a:endParaRPr lang="cs-CZ"/>
        </a:p>
      </dgm:t>
    </dgm:pt>
    <dgm:pt modelId="{763F6F23-4BC6-4108-8412-35B66233772D}" type="sibTrans" cxnId="{37B4C199-E064-43DF-9D75-F38C5CF56902}">
      <dgm:prSet/>
      <dgm:spPr/>
      <dgm:t>
        <a:bodyPr/>
        <a:lstStyle/>
        <a:p>
          <a:endParaRPr lang="cs-CZ"/>
        </a:p>
      </dgm:t>
    </dgm:pt>
    <dgm:pt modelId="{0BD9D2C2-70E6-4A20-9DE9-03EF4603E1ED}">
      <dgm:prSet phldrT="[Text]"/>
      <dgm:spPr/>
      <dgm:t>
        <a:bodyPr/>
        <a:lstStyle/>
        <a:p>
          <a:r>
            <a:rPr lang="cs-CZ" dirty="0" smtClean="0"/>
            <a:t>RHYTM AND BLUES</a:t>
          </a:r>
          <a:endParaRPr lang="cs-CZ" dirty="0"/>
        </a:p>
      </dgm:t>
    </dgm:pt>
    <dgm:pt modelId="{B59F0D66-9A95-4610-88AB-1914E8037B14}" type="parTrans" cxnId="{504832B3-D56B-4B2B-8743-826A9C894728}">
      <dgm:prSet/>
      <dgm:spPr/>
      <dgm:t>
        <a:bodyPr/>
        <a:lstStyle/>
        <a:p>
          <a:endParaRPr lang="cs-CZ"/>
        </a:p>
      </dgm:t>
    </dgm:pt>
    <dgm:pt modelId="{A383A9CC-20B1-425A-B1CF-DDF1D4658D3C}" type="sibTrans" cxnId="{504832B3-D56B-4B2B-8743-826A9C894728}">
      <dgm:prSet/>
      <dgm:spPr/>
      <dgm:t>
        <a:bodyPr/>
        <a:lstStyle/>
        <a:p>
          <a:endParaRPr lang="cs-CZ"/>
        </a:p>
      </dgm:t>
    </dgm:pt>
    <dgm:pt modelId="{E6DE906E-F117-4377-836E-E6A0678A93C9}">
      <dgm:prSet phldrT="[Text]"/>
      <dgm:spPr/>
      <dgm:t>
        <a:bodyPr/>
        <a:lstStyle/>
        <a:p>
          <a:r>
            <a:rPr lang="cs-CZ" dirty="0" smtClean="0"/>
            <a:t>TYPICKÉ NÁSTROJE</a:t>
          </a:r>
          <a:endParaRPr lang="cs-CZ" dirty="0"/>
        </a:p>
      </dgm:t>
    </dgm:pt>
    <dgm:pt modelId="{E32E961F-BD7E-431F-8FE7-64A6A3ABE387}" type="parTrans" cxnId="{F462C6C3-CB72-4D9C-9399-A95E32F083BF}">
      <dgm:prSet/>
      <dgm:spPr/>
      <dgm:t>
        <a:bodyPr/>
        <a:lstStyle/>
        <a:p>
          <a:endParaRPr lang="cs-CZ"/>
        </a:p>
      </dgm:t>
    </dgm:pt>
    <dgm:pt modelId="{95EA9896-CF09-4BE1-A9AF-A9201635F457}" type="sibTrans" cxnId="{F462C6C3-CB72-4D9C-9399-A95E32F083BF}">
      <dgm:prSet/>
      <dgm:spPr/>
      <dgm:t>
        <a:bodyPr/>
        <a:lstStyle/>
        <a:p>
          <a:endParaRPr lang="cs-CZ"/>
        </a:p>
      </dgm:t>
    </dgm:pt>
    <dgm:pt modelId="{CBE36C3D-C857-44C7-93F1-C84A5EBB997B}">
      <dgm:prSet phldrT="[Text]"/>
      <dgm:spPr/>
      <dgm:t>
        <a:bodyPr/>
        <a:lstStyle/>
        <a:p>
          <a:r>
            <a:rPr lang="cs-CZ" dirty="0" smtClean="0"/>
            <a:t>KYTARA, BASA (BASKYTARA), BICÍ, (KLÁVESY)</a:t>
          </a:r>
          <a:endParaRPr lang="cs-CZ" dirty="0"/>
        </a:p>
      </dgm:t>
    </dgm:pt>
    <dgm:pt modelId="{C7D3A3CC-9513-402B-9085-DCB0302C8A16}" type="parTrans" cxnId="{A5ADA210-DAD9-493B-BD12-E7283379527D}">
      <dgm:prSet/>
      <dgm:spPr/>
      <dgm:t>
        <a:bodyPr/>
        <a:lstStyle/>
        <a:p>
          <a:endParaRPr lang="cs-CZ"/>
        </a:p>
      </dgm:t>
    </dgm:pt>
    <dgm:pt modelId="{F3D400FF-66AB-463C-9543-4E0A178DE04C}" type="sibTrans" cxnId="{A5ADA210-DAD9-493B-BD12-E7283379527D}">
      <dgm:prSet/>
      <dgm:spPr/>
      <dgm:t>
        <a:bodyPr/>
        <a:lstStyle/>
        <a:p>
          <a:endParaRPr lang="cs-CZ"/>
        </a:p>
      </dgm:t>
    </dgm:pt>
    <dgm:pt modelId="{8A8A41CA-2918-4748-AC0E-73877C7E9D13}">
      <dgm:prSet phldrT="[Text]"/>
      <dgm:spPr/>
      <dgm:t>
        <a:bodyPr/>
        <a:lstStyle/>
        <a:p>
          <a:r>
            <a:rPr lang="cs-CZ" dirty="0" smtClean="0"/>
            <a:t>HLAVNÍ  PŘEDSTAVITELÉ</a:t>
          </a:r>
          <a:endParaRPr lang="cs-CZ" dirty="0"/>
        </a:p>
      </dgm:t>
    </dgm:pt>
    <dgm:pt modelId="{7CB07133-4E5F-497B-8F06-84548E4757D9}" type="parTrans" cxnId="{9733D13A-5D09-4DFD-A1DF-D6531B49140D}">
      <dgm:prSet/>
      <dgm:spPr/>
      <dgm:t>
        <a:bodyPr/>
        <a:lstStyle/>
        <a:p>
          <a:endParaRPr lang="cs-CZ"/>
        </a:p>
      </dgm:t>
    </dgm:pt>
    <dgm:pt modelId="{A140128A-F31D-41E6-B170-C145A644C023}" type="sibTrans" cxnId="{9733D13A-5D09-4DFD-A1DF-D6531B49140D}">
      <dgm:prSet/>
      <dgm:spPr/>
      <dgm:t>
        <a:bodyPr/>
        <a:lstStyle/>
        <a:p>
          <a:endParaRPr lang="cs-CZ"/>
        </a:p>
      </dgm:t>
    </dgm:pt>
    <dgm:pt modelId="{4D41499A-BF1F-45BD-8B9A-189859705751}">
      <dgm:prSet phldrT="[Text]"/>
      <dgm:spPr/>
      <dgm:t>
        <a:bodyPr/>
        <a:lstStyle/>
        <a:p>
          <a:r>
            <a:rPr lang="cs-CZ" dirty="0" smtClean="0"/>
            <a:t>BILL HALEY, CHUCK BERRY, ELVIS PRESLEY</a:t>
          </a:r>
          <a:endParaRPr lang="cs-CZ" dirty="0"/>
        </a:p>
      </dgm:t>
    </dgm:pt>
    <dgm:pt modelId="{ABDB3AF3-080E-4EDD-B931-60D2AF0520E7}" type="parTrans" cxnId="{4F59CD89-435F-42AB-8FE0-2FD534E40D92}">
      <dgm:prSet/>
      <dgm:spPr/>
      <dgm:t>
        <a:bodyPr/>
        <a:lstStyle/>
        <a:p>
          <a:endParaRPr lang="cs-CZ"/>
        </a:p>
      </dgm:t>
    </dgm:pt>
    <dgm:pt modelId="{9C8242D8-D3DC-4F6B-9034-5D07096F9A1F}" type="sibTrans" cxnId="{4F59CD89-435F-42AB-8FE0-2FD534E40D92}">
      <dgm:prSet/>
      <dgm:spPr/>
      <dgm:t>
        <a:bodyPr/>
        <a:lstStyle/>
        <a:p>
          <a:endParaRPr lang="cs-CZ"/>
        </a:p>
      </dgm:t>
    </dgm:pt>
    <dgm:pt modelId="{17AF438A-0FDE-4D40-A0AB-C518C2C9592C}" type="pres">
      <dgm:prSet presAssocID="{879DC2E8-23B3-48AA-8976-3DDB50E7449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7102E1-8536-45DF-B9B1-A101A643DA3E}" type="pres">
      <dgm:prSet presAssocID="{8A8A41CA-2918-4748-AC0E-73877C7E9D13}" presName="boxAndChildren" presStyleCnt="0"/>
      <dgm:spPr/>
    </dgm:pt>
    <dgm:pt modelId="{3AF9783E-B967-46D5-9284-31573F9BAB73}" type="pres">
      <dgm:prSet presAssocID="{8A8A41CA-2918-4748-AC0E-73877C7E9D13}" presName="parentTextBox" presStyleLbl="node1" presStyleIdx="0" presStyleCnt="3"/>
      <dgm:spPr/>
      <dgm:t>
        <a:bodyPr/>
        <a:lstStyle/>
        <a:p>
          <a:endParaRPr lang="cs-CZ"/>
        </a:p>
      </dgm:t>
    </dgm:pt>
    <dgm:pt modelId="{BD40529A-D39C-41EA-AFFB-F55EB1AD3887}" type="pres">
      <dgm:prSet presAssocID="{8A8A41CA-2918-4748-AC0E-73877C7E9D13}" presName="entireBox" presStyleLbl="node1" presStyleIdx="0" presStyleCnt="3"/>
      <dgm:spPr/>
      <dgm:t>
        <a:bodyPr/>
        <a:lstStyle/>
        <a:p>
          <a:endParaRPr lang="cs-CZ"/>
        </a:p>
      </dgm:t>
    </dgm:pt>
    <dgm:pt modelId="{91D3EB72-5A6B-485B-8647-6ACB0A823D8C}" type="pres">
      <dgm:prSet presAssocID="{8A8A41CA-2918-4748-AC0E-73877C7E9D13}" presName="descendantBox" presStyleCnt="0"/>
      <dgm:spPr/>
    </dgm:pt>
    <dgm:pt modelId="{1BF5D374-735F-4CB3-9E61-5B1D4FF430BB}" type="pres">
      <dgm:prSet presAssocID="{4D41499A-BF1F-45BD-8B9A-189859705751}" presName="childTextBox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622A2F-508D-4B07-AAD1-B30C05BEF888}" type="pres">
      <dgm:prSet presAssocID="{95EA9896-CF09-4BE1-A9AF-A9201635F457}" presName="sp" presStyleCnt="0"/>
      <dgm:spPr/>
    </dgm:pt>
    <dgm:pt modelId="{CFF08FC7-6461-46CD-AFC9-10725222A13D}" type="pres">
      <dgm:prSet presAssocID="{E6DE906E-F117-4377-836E-E6A0678A93C9}" presName="arrowAndChildren" presStyleCnt="0"/>
      <dgm:spPr/>
    </dgm:pt>
    <dgm:pt modelId="{111B5275-879C-4814-8915-7741365F1701}" type="pres">
      <dgm:prSet presAssocID="{E6DE906E-F117-4377-836E-E6A0678A93C9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215016F0-8364-4D8C-B315-2B3A3860F81D}" type="pres">
      <dgm:prSet presAssocID="{E6DE906E-F117-4377-836E-E6A0678A93C9}" presName="arrow" presStyleLbl="node1" presStyleIdx="1" presStyleCnt="3"/>
      <dgm:spPr/>
      <dgm:t>
        <a:bodyPr/>
        <a:lstStyle/>
        <a:p>
          <a:endParaRPr lang="cs-CZ"/>
        </a:p>
      </dgm:t>
    </dgm:pt>
    <dgm:pt modelId="{37C77AFB-BAB1-43E3-A4BA-8241A49E758F}" type="pres">
      <dgm:prSet presAssocID="{E6DE906E-F117-4377-836E-E6A0678A93C9}" presName="descendantArrow" presStyleCnt="0"/>
      <dgm:spPr/>
    </dgm:pt>
    <dgm:pt modelId="{07BBE1F5-198B-45CD-8130-48E8B4E84C87}" type="pres">
      <dgm:prSet presAssocID="{CBE36C3D-C857-44C7-93F1-C84A5EBB997B}" presName="childTextArrow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2C5DD-B2EB-4FEB-8889-98162E99FDFC}" type="pres">
      <dgm:prSet presAssocID="{763F6F23-4BC6-4108-8412-35B66233772D}" presName="sp" presStyleCnt="0"/>
      <dgm:spPr/>
    </dgm:pt>
    <dgm:pt modelId="{8E7CCBCC-39D5-44BA-802D-D76267969B9D}" type="pres">
      <dgm:prSet presAssocID="{A9048142-84CC-4B1B-9494-990C45652E35}" presName="arrowAndChildren" presStyleCnt="0"/>
      <dgm:spPr/>
    </dgm:pt>
    <dgm:pt modelId="{70943E62-5F78-4FB4-928A-8691A5F03F99}" type="pres">
      <dgm:prSet presAssocID="{A9048142-84CC-4B1B-9494-990C45652E35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D03F73D8-E8A3-4241-A839-97636BFBEA68}" type="pres">
      <dgm:prSet presAssocID="{A9048142-84CC-4B1B-9494-990C45652E35}" presName="arrow" presStyleLbl="node1" presStyleIdx="2" presStyleCnt="3"/>
      <dgm:spPr/>
      <dgm:t>
        <a:bodyPr/>
        <a:lstStyle/>
        <a:p>
          <a:endParaRPr lang="cs-CZ"/>
        </a:p>
      </dgm:t>
    </dgm:pt>
    <dgm:pt modelId="{794E470D-2B99-4023-A59A-41015B95EF2F}" type="pres">
      <dgm:prSet presAssocID="{A9048142-84CC-4B1B-9494-990C45652E35}" presName="descendantArrow" presStyleCnt="0"/>
      <dgm:spPr/>
    </dgm:pt>
    <dgm:pt modelId="{B99299BC-D9F7-4F89-9151-87DDF731AED9}" type="pres">
      <dgm:prSet presAssocID="{0BD9D2C2-70E6-4A20-9DE9-03EF4603E1ED}" presName="childTextArrow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62C6C3-CB72-4D9C-9399-A95E32F083BF}" srcId="{879DC2E8-23B3-48AA-8976-3DDB50E74498}" destId="{E6DE906E-F117-4377-836E-E6A0678A93C9}" srcOrd="1" destOrd="0" parTransId="{E32E961F-BD7E-431F-8FE7-64A6A3ABE387}" sibTransId="{95EA9896-CF09-4BE1-A9AF-A9201635F457}"/>
    <dgm:cxn modelId="{37B4C199-E064-43DF-9D75-F38C5CF56902}" srcId="{879DC2E8-23B3-48AA-8976-3DDB50E74498}" destId="{A9048142-84CC-4B1B-9494-990C45652E35}" srcOrd="0" destOrd="0" parTransId="{B39BE732-D63D-4A1E-818D-62D147925E5F}" sibTransId="{763F6F23-4BC6-4108-8412-35B66233772D}"/>
    <dgm:cxn modelId="{A5ADA210-DAD9-493B-BD12-E7283379527D}" srcId="{E6DE906E-F117-4377-836E-E6A0678A93C9}" destId="{CBE36C3D-C857-44C7-93F1-C84A5EBB997B}" srcOrd="0" destOrd="0" parTransId="{C7D3A3CC-9513-402B-9085-DCB0302C8A16}" sibTransId="{F3D400FF-66AB-463C-9543-4E0A178DE04C}"/>
    <dgm:cxn modelId="{4F59CD89-435F-42AB-8FE0-2FD534E40D92}" srcId="{8A8A41CA-2918-4748-AC0E-73877C7E9D13}" destId="{4D41499A-BF1F-45BD-8B9A-189859705751}" srcOrd="0" destOrd="0" parTransId="{ABDB3AF3-080E-4EDD-B931-60D2AF0520E7}" sibTransId="{9C8242D8-D3DC-4F6B-9034-5D07096F9A1F}"/>
    <dgm:cxn modelId="{9733D13A-5D09-4DFD-A1DF-D6531B49140D}" srcId="{879DC2E8-23B3-48AA-8976-3DDB50E74498}" destId="{8A8A41CA-2918-4748-AC0E-73877C7E9D13}" srcOrd="2" destOrd="0" parTransId="{7CB07133-4E5F-497B-8F06-84548E4757D9}" sibTransId="{A140128A-F31D-41E6-B170-C145A644C023}"/>
    <dgm:cxn modelId="{7B10E918-39A1-41BC-B157-C0379F02321C}" type="presOf" srcId="{E6DE906E-F117-4377-836E-E6A0678A93C9}" destId="{111B5275-879C-4814-8915-7741365F1701}" srcOrd="0" destOrd="0" presId="urn:microsoft.com/office/officeart/2005/8/layout/process4"/>
    <dgm:cxn modelId="{7DC29C23-2237-4BA6-9BAF-86F8AFAEB1FE}" type="presOf" srcId="{8A8A41CA-2918-4748-AC0E-73877C7E9D13}" destId="{BD40529A-D39C-41EA-AFFB-F55EB1AD3887}" srcOrd="1" destOrd="0" presId="urn:microsoft.com/office/officeart/2005/8/layout/process4"/>
    <dgm:cxn modelId="{0DCD0657-B489-42CA-BE34-618378E1BA09}" type="presOf" srcId="{CBE36C3D-C857-44C7-93F1-C84A5EBB997B}" destId="{07BBE1F5-198B-45CD-8130-48E8B4E84C87}" srcOrd="0" destOrd="0" presId="urn:microsoft.com/office/officeart/2005/8/layout/process4"/>
    <dgm:cxn modelId="{3FF7B5C4-F188-4CD8-985F-B54CC4580334}" type="presOf" srcId="{0BD9D2C2-70E6-4A20-9DE9-03EF4603E1ED}" destId="{B99299BC-D9F7-4F89-9151-87DDF731AED9}" srcOrd="0" destOrd="0" presId="urn:microsoft.com/office/officeart/2005/8/layout/process4"/>
    <dgm:cxn modelId="{B4CD9BB3-43CA-49C2-B2E2-C964BAC5A890}" type="presOf" srcId="{4D41499A-BF1F-45BD-8B9A-189859705751}" destId="{1BF5D374-735F-4CB3-9E61-5B1D4FF430BB}" srcOrd="0" destOrd="0" presId="urn:microsoft.com/office/officeart/2005/8/layout/process4"/>
    <dgm:cxn modelId="{2422F1B8-6084-45C0-8A24-A3E783667DEA}" type="presOf" srcId="{A9048142-84CC-4B1B-9494-990C45652E35}" destId="{D03F73D8-E8A3-4241-A839-97636BFBEA68}" srcOrd="1" destOrd="0" presId="urn:microsoft.com/office/officeart/2005/8/layout/process4"/>
    <dgm:cxn modelId="{5CEC485C-3776-4EA0-8889-EFAB4D54101B}" type="presOf" srcId="{879DC2E8-23B3-48AA-8976-3DDB50E74498}" destId="{17AF438A-0FDE-4D40-A0AB-C518C2C9592C}" srcOrd="0" destOrd="0" presId="urn:microsoft.com/office/officeart/2005/8/layout/process4"/>
    <dgm:cxn modelId="{504832B3-D56B-4B2B-8743-826A9C894728}" srcId="{A9048142-84CC-4B1B-9494-990C45652E35}" destId="{0BD9D2C2-70E6-4A20-9DE9-03EF4603E1ED}" srcOrd="0" destOrd="0" parTransId="{B59F0D66-9A95-4610-88AB-1914E8037B14}" sibTransId="{A383A9CC-20B1-425A-B1CF-DDF1D4658D3C}"/>
    <dgm:cxn modelId="{5193155B-6F27-46E9-B0EA-63DF98880824}" type="presOf" srcId="{8A8A41CA-2918-4748-AC0E-73877C7E9D13}" destId="{3AF9783E-B967-46D5-9284-31573F9BAB73}" srcOrd="0" destOrd="0" presId="urn:microsoft.com/office/officeart/2005/8/layout/process4"/>
    <dgm:cxn modelId="{9AD221BE-B4AE-4A8A-8E51-55D73253424C}" type="presOf" srcId="{E6DE906E-F117-4377-836E-E6A0678A93C9}" destId="{215016F0-8364-4D8C-B315-2B3A3860F81D}" srcOrd="1" destOrd="0" presId="urn:microsoft.com/office/officeart/2005/8/layout/process4"/>
    <dgm:cxn modelId="{11636C52-1842-4D6B-874A-70F24C06AA53}" type="presOf" srcId="{A9048142-84CC-4B1B-9494-990C45652E35}" destId="{70943E62-5F78-4FB4-928A-8691A5F03F99}" srcOrd="0" destOrd="0" presId="urn:microsoft.com/office/officeart/2005/8/layout/process4"/>
    <dgm:cxn modelId="{FB6E3803-A4E3-4527-81AF-EA4BFDDDF657}" type="presParOf" srcId="{17AF438A-0FDE-4D40-A0AB-C518C2C9592C}" destId="{EC7102E1-8536-45DF-B9B1-A101A643DA3E}" srcOrd="0" destOrd="0" presId="urn:microsoft.com/office/officeart/2005/8/layout/process4"/>
    <dgm:cxn modelId="{7A101E6A-511B-4E63-9EC1-BA2B81B8AEE2}" type="presParOf" srcId="{EC7102E1-8536-45DF-B9B1-A101A643DA3E}" destId="{3AF9783E-B967-46D5-9284-31573F9BAB73}" srcOrd="0" destOrd="0" presId="urn:microsoft.com/office/officeart/2005/8/layout/process4"/>
    <dgm:cxn modelId="{1F8A5B02-F9F8-425B-8021-1E2B057D7226}" type="presParOf" srcId="{EC7102E1-8536-45DF-B9B1-A101A643DA3E}" destId="{BD40529A-D39C-41EA-AFFB-F55EB1AD3887}" srcOrd="1" destOrd="0" presId="urn:microsoft.com/office/officeart/2005/8/layout/process4"/>
    <dgm:cxn modelId="{CAD410C1-512B-4DE3-B3E9-CCCD00C060E1}" type="presParOf" srcId="{EC7102E1-8536-45DF-B9B1-A101A643DA3E}" destId="{91D3EB72-5A6B-485B-8647-6ACB0A823D8C}" srcOrd="2" destOrd="0" presId="urn:microsoft.com/office/officeart/2005/8/layout/process4"/>
    <dgm:cxn modelId="{4B0C68D1-34FF-481A-9B64-EA63B6959862}" type="presParOf" srcId="{91D3EB72-5A6B-485B-8647-6ACB0A823D8C}" destId="{1BF5D374-735F-4CB3-9E61-5B1D4FF430BB}" srcOrd="0" destOrd="0" presId="urn:microsoft.com/office/officeart/2005/8/layout/process4"/>
    <dgm:cxn modelId="{5CDB75B0-CDB2-4251-93AE-9B40E9055342}" type="presParOf" srcId="{17AF438A-0FDE-4D40-A0AB-C518C2C9592C}" destId="{FA622A2F-508D-4B07-AAD1-B30C05BEF888}" srcOrd="1" destOrd="0" presId="urn:microsoft.com/office/officeart/2005/8/layout/process4"/>
    <dgm:cxn modelId="{8288226F-7204-482F-A717-62568B861692}" type="presParOf" srcId="{17AF438A-0FDE-4D40-A0AB-C518C2C9592C}" destId="{CFF08FC7-6461-46CD-AFC9-10725222A13D}" srcOrd="2" destOrd="0" presId="urn:microsoft.com/office/officeart/2005/8/layout/process4"/>
    <dgm:cxn modelId="{17EF64C6-9DF3-4DA6-8DDE-7B5432BE533E}" type="presParOf" srcId="{CFF08FC7-6461-46CD-AFC9-10725222A13D}" destId="{111B5275-879C-4814-8915-7741365F1701}" srcOrd="0" destOrd="0" presId="urn:microsoft.com/office/officeart/2005/8/layout/process4"/>
    <dgm:cxn modelId="{A6E438B7-A153-4063-983B-BB3F92AFAA8E}" type="presParOf" srcId="{CFF08FC7-6461-46CD-AFC9-10725222A13D}" destId="{215016F0-8364-4D8C-B315-2B3A3860F81D}" srcOrd="1" destOrd="0" presId="urn:microsoft.com/office/officeart/2005/8/layout/process4"/>
    <dgm:cxn modelId="{B6F8690C-121E-4BD8-B14E-41C9BF804036}" type="presParOf" srcId="{CFF08FC7-6461-46CD-AFC9-10725222A13D}" destId="{37C77AFB-BAB1-43E3-A4BA-8241A49E758F}" srcOrd="2" destOrd="0" presId="urn:microsoft.com/office/officeart/2005/8/layout/process4"/>
    <dgm:cxn modelId="{4322EBB8-784E-4092-BD8D-6767631C75C1}" type="presParOf" srcId="{37C77AFB-BAB1-43E3-A4BA-8241A49E758F}" destId="{07BBE1F5-198B-45CD-8130-48E8B4E84C87}" srcOrd="0" destOrd="0" presId="urn:microsoft.com/office/officeart/2005/8/layout/process4"/>
    <dgm:cxn modelId="{86306546-E662-40A6-9C38-7F5BC99F4EE1}" type="presParOf" srcId="{17AF438A-0FDE-4D40-A0AB-C518C2C9592C}" destId="{5A42C5DD-B2EB-4FEB-8889-98162E99FDFC}" srcOrd="3" destOrd="0" presId="urn:microsoft.com/office/officeart/2005/8/layout/process4"/>
    <dgm:cxn modelId="{58C51537-74BF-4FE1-A258-F4061ACE9EF5}" type="presParOf" srcId="{17AF438A-0FDE-4D40-A0AB-C518C2C9592C}" destId="{8E7CCBCC-39D5-44BA-802D-D76267969B9D}" srcOrd="4" destOrd="0" presId="urn:microsoft.com/office/officeart/2005/8/layout/process4"/>
    <dgm:cxn modelId="{C26F47E4-D042-466A-AC22-4BF8BBE407F2}" type="presParOf" srcId="{8E7CCBCC-39D5-44BA-802D-D76267969B9D}" destId="{70943E62-5F78-4FB4-928A-8691A5F03F99}" srcOrd="0" destOrd="0" presId="urn:microsoft.com/office/officeart/2005/8/layout/process4"/>
    <dgm:cxn modelId="{02452646-B866-46CC-9A92-B7368AE8BF87}" type="presParOf" srcId="{8E7CCBCC-39D5-44BA-802D-D76267969B9D}" destId="{D03F73D8-E8A3-4241-A839-97636BFBEA68}" srcOrd="1" destOrd="0" presId="urn:microsoft.com/office/officeart/2005/8/layout/process4"/>
    <dgm:cxn modelId="{C8526FD6-EB63-4650-A6E4-445151BDFA24}" type="presParOf" srcId="{8E7CCBCC-39D5-44BA-802D-D76267969B9D}" destId="{794E470D-2B99-4023-A59A-41015B95EF2F}" srcOrd="2" destOrd="0" presId="urn:microsoft.com/office/officeart/2005/8/layout/process4"/>
    <dgm:cxn modelId="{F6DEAF3C-3298-45A1-9044-F4037B73D16C}" type="presParOf" srcId="{794E470D-2B99-4023-A59A-41015B95EF2F}" destId="{B99299BC-D9F7-4F89-9151-87DDF731AED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FF5F94-E386-46B5-9BF1-2CF2788B744B}" type="doc">
      <dgm:prSet loTypeId="urn:microsoft.com/office/officeart/2005/8/layout/defaul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619509C-8B55-4930-AE3D-F6339CC314D7}">
      <dgm:prSet phldrT="[Text]"/>
      <dgm:spPr/>
      <dgm:t>
        <a:bodyPr/>
        <a:lstStyle/>
        <a:p>
          <a:r>
            <a:rPr lang="cs-CZ" dirty="0" smtClean="0"/>
            <a:t>Kdy a kde se objevil </a:t>
          </a:r>
          <a:r>
            <a:rPr lang="cs-CZ" dirty="0" err="1" smtClean="0"/>
            <a:t>rock´n´roll</a:t>
          </a:r>
          <a:r>
            <a:rPr lang="cs-CZ" dirty="0" smtClean="0"/>
            <a:t>?</a:t>
          </a:r>
          <a:endParaRPr lang="cs-CZ" dirty="0"/>
        </a:p>
      </dgm:t>
    </dgm:pt>
    <dgm:pt modelId="{6D73610A-AED9-4B4A-9BED-E2FF42B28861}" type="parTrans" cxnId="{00C5068F-2018-440D-822F-E81F750C575A}">
      <dgm:prSet/>
      <dgm:spPr/>
      <dgm:t>
        <a:bodyPr/>
        <a:lstStyle/>
        <a:p>
          <a:endParaRPr lang="cs-CZ"/>
        </a:p>
      </dgm:t>
    </dgm:pt>
    <dgm:pt modelId="{479099D9-AFCC-4D0E-8E24-F120861BCB55}" type="sibTrans" cxnId="{00C5068F-2018-440D-822F-E81F750C575A}">
      <dgm:prSet/>
      <dgm:spPr/>
      <dgm:t>
        <a:bodyPr/>
        <a:lstStyle/>
        <a:p>
          <a:endParaRPr lang="cs-CZ"/>
        </a:p>
      </dgm:t>
    </dgm:pt>
    <dgm:pt modelId="{4F2ADD6F-C808-477F-AE92-236AE155C2FF}">
      <dgm:prSet phldrT="[Text]"/>
      <dgm:spPr/>
      <dgm:t>
        <a:bodyPr/>
        <a:lstStyle/>
        <a:p>
          <a:r>
            <a:rPr lang="cs-CZ" smtClean="0"/>
            <a:t>JMENUJ </a:t>
          </a:r>
          <a:r>
            <a:rPr lang="cs-CZ" smtClean="0"/>
            <a:t>   DVA    </a:t>
          </a:r>
          <a:r>
            <a:rPr lang="cs-CZ" dirty="0" smtClean="0"/>
            <a:t>Z JEHO HLAVNÍCH PŘEDSTAVITELŮ</a:t>
          </a:r>
          <a:endParaRPr lang="cs-CZ" dirty="0"/>
        </a:p>
      </dgm:t>
    </dgm:pt>
    <dgm:pt modelId="{A7694960-ADCC-4A48-8B1C-5F334048CC33}" type="parTrans" cxnId="{3B7D798E-7E76-431A-BD98-E1345AEE2C7B}">
      <dgm:prSet/>
      <dgm:spPr/>
      <dgm:t>
        <a:bodyPr/>
        <a:lstStyle/>
        <a:p>
          <a:endParaRPr lang="cs-CZ"/>
        </a:p>
      </dgm:t>
    </dgm:pt>
    <dgm:pt modelId="{701C5EF6-65A5-4484-9BD9-B36F38D2525B}" type="sibTrans" cxnId="{3B7D798E-7E76-431A-BD98-E1345AEE2C7B}">
      <dgm:prSet/>
      <dgm:spPr/>
      <dgm:t>
        <a:bodyPr/>
        <a:lstStyle/>
        <a:p>
          <a:endParaRPr lang="cs-CZ"/>
        </a:p>
      </dgm:t>
    </dgm:pt>
    <dgm:pt modelId="{6EA4317D-4140-488F-80C4-0282A5C1610F}">
      <dgm:prSet phldrT="[Text]"/>
      <dgm:spPr/>
      <dgm:t>
        <a:bodyPr/>
        <a:lstStyle/>
        <a:p>
          <a:r>
            <a:rPr lang="cs-CZ" dirty="0" smtClean="0"/>
            <a:t>KTERÉ JSOU TYPICKÉ HUDEBNÍ NÁSTROJE </a:t>
          </a:r>
          <a:r>
            <a:rPr lang="cs-CZ" smtClean="0"/>
            <a:t>rock´n´rollu?</a:t>
          </a:r>
          <a:endParaRPr lang="cs-CZ" dirty="0"/>
        </a:p>
      </dgm:t>
    </dgm:pt>
    <dgm:pt modelId="{321255E8-96BC-45DA-95D9-FEDF099FDB80}" type="parTrans" cxnId="{DB97F044-D98A-42B8-81C3-C2C13665A0E7}">
      <dgm:prSet/>
      <dgm:spPr/>
      <dgm:t>
        <a:bodyPr/>
        <a:lstStyle/>
        <a:p>
          <a:endParaRPr lang="cs-CZ"/>
        </a:p>
      </dgm:t>
    </dgm:pt>
    <dgm:pt modelId="{8BD2E6DD-F3B2-4F63-B34E-61DD836346DF}" type="sibTrans" cxnId="{DB97F044-D98A-42B8-81C3-C2C13665A0E7}">
      <dgm:prSet/>
      <dgm:spPr/>
      <dgm:t>
        <a:bodyPr/>
        <a:lstStyle/>
        <a:p>
          <a:endParaRPr lang="cs-CZ"/>
        </a:p>
      </dgm:t>
    </dgm:pt>
    <dgm:pt modelId="{A673A941-1D84-4231-95C2-A67C536E4D48}">
      <dgm:prSet phldrT="[Text]"/>
      <dgm:spPr/>
      <dgm:t>
        <a:bodyPr/>
        <a:lstStyle/>
        <a:p>
          <a:r>
            <a:rPr lang="cs-CZ" dirty="0" smtClean="0"/>
            <a:t>Ve kterém hudebním stylu má </a:t>
          </a:r>
          <a:r>
            <a:rPr lang="cs-CZ" dirty="0" err="1" smtClean="0"/>
            <a:t>rock´n´roll</a:t>
          </a:r>
          <a:r>
            <a:rPr lang="cs-CZ" dirty="0" smtClean="0"/>
            <a:t> původ?</a:t>
          </a:r>
          <a:endParaRPr lang="cs-CZ" dirty="0"/>
        </a:p>
      </dgm:t>
    </dgm:pt>
    <dgm:pt modelId="{DDD3F411-2A0B-4D94-B30D-88EE7CA74695}" type="parTrans" cxnId="{4A0508ED-04D2-43E6-B5F6-11F2FE8A81D8}">
      <dgm:prSet/>
      <dgm:spPr/>
      <dgm:t>
        <a:bodyPr/>
        <a:lstStyle/>
        <a:p>
          <a:endParaRPr lang="cs-CZ"/>
        </a:p>
      </dgm:t>
    </dgm:pt>
    <dgm:pt modelId="{4A88E89C-EC12-42D0-B426-1EA752874023}" type="sibTrans" cxnId="{4A0508ED-04D2-43E6-B5F6-11F2FE8A81D8}">
      <dgm:prSet/>
      <dgm:spPr/>
      <dgm:t>
        <a:bodyPr/>
        <a:lstStyle/>
        <a:p>
          <a:endParaRPr lang="cs-CZ"/>
        </a:p>
      </dgm:t>
    </dgm:pt>
    <dgm:pt modelId="{3E2479C2-AB89-4EEA-8093-158FB35A069D}" type="pres">
      <dgm:prSet presAssocID="{18FF5F94-E386-46B5-9BF1-2CF2788B744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0F633A-BC5F-45B9-B826-E3CB0BC53E54}" type="pres">
      <dgm:prSet presAssocID="{E619509C-8B55-4930-AE3D-F6339CC314D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138CBC-44E9-4DF3-BDC0-0ECF13AFCA9C}" type="pres">
      <dgm:prSet presAssocID="{479099D9-AFCC-4D0E-8E24-F120861BCB55}" presName="sibTrans" presStyleCnt="0"/>
      <dgm:spPr/>
    </dgm:pt>
    <dgm:pt modelId="{E8CAE919-472B-4B25-BB59-A9F46DBBA420}" type="pres">
      <dgm:prSet presAssocID="{4F2ADD6F-C808-477F-AE92-236AE155C2F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3CAF82-FB6E-4515-83DF-6F2B3A0905B2}" type="pres">
      <dgm:prSet presAssocID="{701C5EF6-65A5-4484-9BD9-B36F38D2525B}" presName="sibTrans" presStyleCnt="0"/>
      <dgm:spPr/>
    </dgm:pt>
    <dgm:pt modelId="{055AE64B-B58B-452B-9096-F7113FA625C9}" type="pres">
      <dgm:prSet presAssocID="{6EA4317D-4140-488F-80C4-0282A5C1610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40480A-467C-49AF-BC3C-E791736821CF}" type="pres">
      <dgm:prSet presAssocID="{8BD2E6DD-F3B2-4F63-B34E-61DD836346DF}" presName="sibTrans" presStyleCnt="0"/>
      <dgm:spPr/>
    </dgm:pt>
    <dgm:pt modelId="{596CD264-098B-46A7-86E2-1BCD8B6CFC65}" type="pres">
      <dgm:prSet presAssocID="{A673A941-1D84-4231-95C2-A67C536E4D4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25669D-3CEA-4AA1-AAE5-F79B40B834D1}" type="presOf" srcId="{4F2ADD6F-C808-477F-AE92-236AE155C2FF}" destId="{E8CAE919-472B-4B25-BB59-A9F46DBBA420}" srcOrd="0" destOrd="0" presId="urn:microsoft.com/office/officeart/2005/8/layout/default"/>
    <dgm:cxn modelId="{D931AF05-71E9-4F51-BDEE-CA7E221DD9AD}" type="presOf" srcId="{A673A941-1D84-4231-95C2-A67C536E4D48}" destId="{596CD264-098B-46A7-86E2-1BCD8B6CFC65}" srcOrd="0" destOrd="0" presId="urn:microsoft.com/office/officeart/2005/8/layout/default"/>
    <dgm:cxn modelId="{3B7D798E-7E76-431A-BD98-E1345AEE2C7B}" srcId="{18FF5F94-E386-46B5-9BF1-2CF2788B744B}" destId="{4F2ADD6F-C808-477F-AE92-236AE155C2FF}" srcOrd="1" destOrd="0" parTransId="{A7694960-ADCC-4A48-8B1C-5F334048CC33}" sibTransId="{701C5EF6-65A5-4484-9BD9-B36F38D2525B}"/>
    <dgm:cxn modelId="{00C5068F-2018-440D-822F-E81F750C575A}" srcId="{18FF5F94-E386-46B5-9BF1-2CF2788B744B}" destId="{E619509C-8B55-4930-AE3D-F6339CC314D7}" srcOrd="0" destOrd="0" parTransId="{6D73610A-AED9-4B4A-9BED-E2FF42B28861}" sibTransId="{479099D9-AFCC-4D0E-8E24-F120861BCB55}"/>
    <dgm:cxn modelId="{5959253C-1F4B-43DD-BD1D-8AD4785DCAE7}" type="presOf" srcId="{E619509C-8B55-4930-AE3D-F6339CC314D7}" destId="{110F633A-BC5F-45B9-B826-E3CB0BC53E54}" srcOrd="0" destOrd="0" presId="urn:microsoft.com/office/officeart/2005/8/layout/default"/>
    <dgm:cxn modelId="{62133F2C-1D15-430B-A50E-B133714AE643}" type="presOf" srcId="{6EA4317D-4140-488F-80C4-0282A5C1610F}" destId="{055AE64B-B58B-452B-9096-F7113FA625C9}" srcOrd="0" destOrd="0" presId="urn:microsoft.com/office/officeart/2005/8/layout/default"/>
    <dgm:cxn modelId="{DB97F044-D98A-42B8-81C3-C2C13665A0E7}" srcId="{18FF5F94-E386-46B5-9BF1-2CF2788B744B}" destId="{6EA4317D-4140-488F-80C4-0282A5C1610F}" srcOrd="2" destOrd="0" parTransId="{321255E8-96BC-45DA-95D9-FEDF099FDB80}" sibTransId="{8BD2E6DD-F3B2-4F63-B34E-61DD836346DF}"/>
    <dgm:cxn modelId="{4A0508ED-04D2-43E6-B5F6-11F2FE8A81D8}" srcId="{18FF5F94-E386-46B5-9BF1-2CF2788B744B}" destId="{A673A941-1D84-4231-95C2-A67C536E4D48}" srcOrd="3" destOrd="0" parTransId="{DDD3F411-2A0B-4D94-B30D-88EE7CA74695}" sibTransId="{4A88E89C-EC12-42D0-B426-1EA752874023}"/>
    <dgm:cxn modelId="{8B5B0FDA-6689-4315-9D37-0F1487D02F35}" type="presOf" srcId="{18FF5F94-E386-46B5-9BF1-2CF2788B744B}" destId="{3E2479C2-AB89-4EEA-8093-158FB35A069D}" srcOrd="0" destOrd="0" presId="urn:microsoft.com/office/officeart/2005/8/layout/default"/>
    <dgm:cxn modelId="{C3681F6B-2C6E-4A68-8CCF-9E011E014FBE}" type="presParOf" srcId="{3E2479C2-AB89-4EEA-8093-158FB35A069D}" destId="{110F633A-BC5F-45B9-B826-E3CB0BC53E54}" srcOrd="0" destOrd="0" presId="urn:microsoft.com/office/officeart/2005/8/layout/default"/>
    <dgm:cxn modelId="{60B3B242-19AE-41E9-922C-FB1726B0B2AA}" type="presParOf" srcId="{3E2479C2-AB89-4EEA-8093-158FB35A069D}" destId="{E8138CBC-44E9-4DF3-BDC0-0ECF13AFCA9C}" srcOrd="1" destOrd="0" presId="urn:microsoft.com/office/officeart/2005/8/layout/default"/>
    <dgm:cxn modelId="{751D1DA9-7A65-4122-8C64-B808DE714E70}" type="presParOf" srcId="{3E2479C2-AB89-4EEA-8093-158FB35A069D}" destId="{E8CAE919-472B-4B25-BB59-A9F46DBBA420}" srcOrd="2" destOrd="0" presId="urn:microsoft.com/office/officeart/2005/8/layout/default"/>
    <dgm:cxn modelId="{F7102EFF-74F4-485A-8BB8-2514EEC7BCF5}" type="presParOf" srcId="{3E2479C2-AB89-4EEA-8093-158FB35A069D}" destId="{D53CAF82-FB6E-4515-83DF-6F2B3A0905B2}" srcOrd="3" destOrd="0" presId="urn:microsoft.com/office/officeart/2005/8/layout/default"/>
    <dgm:cxn modelId="{A6816438-61A7-4CB2-8AAF-7E076A39838E}" type="presParOf" srcId="{3E2479C2-AB89-4EEA-8093-158FB35A069D}" destId="{055AE64B-B58B-452B-9096-F7113FA625C9}" srcOrd="4" destOrd="0" presId="urn:microsoft.com/office/officeart/2005/8/layout/default"/>
    <dgm:cxn modelId="{6349B711-B631-4324-86F8-B4DFB514191B}" type="presParOf" srcId="{3E2479C2-AB89-4EEA-8093-158FB35A069D}" destId="{5D40480A-467C-49AF-BC3C-E791736821CF}" srcOrd="5" destOrd="0" presId="urn:microsoft.com/office/officeart/2005/8/layout/default"/>
    <dgm:cxn modelId="{ED47FE28-69E7-4C5F-ABFE-D90BDF4D4C2F}" type="presParOf" srcId="{3E2479C2-AB89-4EEA-8093-158FB35A069D}" destId="{596CD264-098B-46A7-86E2-1BCD8B6CFC6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VY_32_INOVACE_01_Rock´n´roll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Rock´n´roll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0529A-D39C-41EA-AFFB-F55EB1AD3887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HLAVNÍ  PŘEDSTAVITELÉ</a:t>
          </a:r>
          <a:endParaRPr lang="cs-CZ" sz="1900" kern="1200" dirty="0"/>
        </a:p>
      </dsp:txBody>
      <dsp:txXfrm>
        <a:off x="0" y="3059187"/>
        <a:ext cx="6096000" cy="542210"/>
      </dsp:txXfrm>
    </dsp:sp>
    <dsp:sp modelId="{1BF5D374-735F-4CB3-9E61-5B1D4FF430BB}">
      <dsp:nvSpPr>
        <dsp:cNvPr id="0" name=""/>
        <dsp:cNvSpPr/>
      </dsp:nvSpPr>
      <dsp:spPr>
        <a:xfrm>
          <a:off x="0" y="3581316"/>
          <a:ext cx="6096000" cy="46188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BILL HALEY, CHUCK BERRY, ELVIS PRESLEY</a:t>
          </a:r>
          <a:endParaRPr lang="cs-CZ" sz="2100" kern="1200" dirty="0"/>
        </a:p>
      </dsp:txBody>
      <dsp:txXfrm>
        <a:off x="0" y="3581316"/>
        <a:ext cx="6096000" cy="461883"/>
      </dsp:txXfrm>
    </dsp:sp>
    <dsp:sp modelId="{215016F0-8364-4D8C-B315-2B3A3860F81D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TYPICKÉ NÁSTROJE</a:t>
          </a:r>
          <a:endParaRPr lang="cs-CZ" sz="1900" kern="1200" dirty="0"/>
        </a:p>
      </dsp:txBody>
      <dsp:txXfrm rot="-10800000">
        <a:off x="0" y="1529953"/>
        <a:ext cx="6096000" cy="542047"/>
      </dsp:txXfrm>
    </dsp:sp>
    <dsp:sp modelId="{07BBE1F5-198B-45CD-8130-48E8B4E84C87}">
      <dsp:nvSpPr>
        <dsp:cNvPr id="0" name=""/>
        <dsp:cNvSpPr/>
      </dsp:nvSpPr>
      <dsp:spPr>
        <a:xfrm>
          <a:off x="0" y="2072001"/>
          <a:ext cx="6096000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KYTARA, BASA (BASKYTARA), BICÍ, (KLÁVESY)</a:t>
          </a:r>
          <a:endParaRPr lang="cs-CZ" sz="2100" kern="1200" dirty="0"/>
        </a:p>
      </dsp:txBody>
      <dsp:txXfrm>
        <a:off x="0" y="2072001"/>
        <a:ext cx="6096000" cy="461744"/>
      </dsp:txXfrm>
    </dsp:sp>
    <dsp:sp modelId="{D03F73D8-E8A3-4241-A839-97636BFBEA68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PŮVOD STYLU</a:t>
          </a:r>
          <a:endParaRPr lang="cs-CZ" sz="1900" kern="1200" dirty="0"/>
        </a:p>
      </dsp:txBody>
      <dsp:txXfrm rot="-10800000">
        <a:off x="0" y="718"/>
        <a:ext cx="6096000" cy="542047"/>
      </dsp:txXfrm>
    </dsp:sp>
    <dsp:sp modelId="{B99299BC-D9F7-4F89-9151-87DDF731AED9}">
      <dsp:nvSpPr>
        <dsp:cNvPr id="0" name=""/>
        <dsp:cNvSpPr/>
      </dsp:nvSpPr>
      <dsp:spPr>
        <a:xfrm>
          <a:off x="0" y="542766"/>
          <a:ext cx="6096000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RHYTM AND BLUES</a:t>
          </a:r>
          <a:endParaRPr lang="cs-CZ" sz="2100" kern="1200" dirty="0"/>
        </a:p>
      </dsp:txBody>
      <dsp:txXfrm>
        <a:off x="0" y="542766"/>
        <a:ext cx="6096000" cy="4617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F633A-BC5F-45B9-B826-E3CB0BC53E54}">
      <dsp:nvSpPr>
        <dsp:cNvPr id="0" name=""/>
        <dsp:cNvSpPr/>
      </dsp:nvSpPr>
      <dsp:spPr>
        <a:xfrm>
          <a:off x="744" y="289619"/>
          <a:ext cx="2902148" cy="1741289"/>
        </a:xfrm>
        <a:prstGeom prst="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Kdy a kde se objevil </a:t>
          </a:r>
          <a:r>
            <a:rPr lang="cs-CZ" sz="2500" kern="1200" dirty="0" err="1" smtClean="0"/>
            <a:t>rock´n´roll</a:t>
          </a:r>
          <a:r>
            <a:rPr lang="cs-CZ" sz="2500" kern="1200" dirty="0" smtClean="0"/>
            <a:t>?</a:t>
          </a:r>
          <a:endParaRPr lang="cs-CZ" sz="2500" kern="1200" dirty="0"/>
        </a:p>
      </dsp:txBody>
      <dsp:txXfrm>
        <a:off x="744" y="289619"/>
        <a:ext cx="2902148" cy="1741289"/>
      </dsp:txXfrm>
    </dsp:sp>
    <dsp:sp modelId="{E8CAE919-472B-4B25-BB59-A9F46DBBA420}">
      <dsp:nvSpPr>
        <dsp:cNvPr id="0" name=""/>
        <dsp:cNvSpPr/>
      </dsp:nvSpPr>
      <dsp:spPr>
        <a:xfrm>
          <a:off x="3193107" y="289619"/>
          <a:ext cx="2902148" cy="1741289"/>
        </a:xfrm>
        <a:prstGeom prst="rect">
          <a:avLst/>
        </a:prstGeom>
        <a:solidFill>
          <a:schemeClr val="accent1">
            <a:shade val="50000"/>
            <a:hueOff val="322860"/>
            <a:satOff val="-27577"/>
            <a:lumOff val="254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JMENUJ </a:t>
          </a:r>
          <a:r>
            <a:rPr lang="cs-CZ" sz="2500" kern="1200" smtClean="0"/>
            <a:t>   DVA    </a:t>
          </a:r>
          <a:r>
            <a:rPr lang="cs-CZ" sz="2500" kern="1200" dirty="0" smtClean="0"/>
            <a:t>Z JEHO HLAVNÍCH PŘEDSTAVITELŮ</a:t>
          </a:r>
          <a:endParaRPr lang="cs-CZ" sz="2500" kern="1200" dirty="0"/>
        </a:p>
      </dsp:txBody>
      <dsp:txXfrm>
        <a:off x="3193107" y="289619"/>
        <a:ext cx="2902148" cy="1741289"/>
      </dsp:txXfrm>
    </dsp:sp>
    <dsp:sp modelId="{055AE64B-B58B-452B-9096-F7113FA625C9}">
      <dsp:nvSpPr>
        <dsp:cNvPr id="0" name=""/>
        <dsp:cNvSpPr/>
      </dsp:nvSpPr>
      <dsp:spPr>
        <a:xfrm>
          <a:off x="744" y="2321123"/>
          <a:ext cx="2902148" cy="1741289"/>
        </a:xfrm>
        <a:prstGeom prst="rect">
          <a:avLst/>
        </a:prstGeom>
        <a:solidFill>
          <a:schemeClr val="accent1">
            <a:shade val="50000"/>
            <a:hueOff val="645719"/>
            <a:satOff val="-55153"/>
            <a:lumOff val="5099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KTERÉ JSOU TYPICKÉ HUDEBNÍ NÁSTROJE </a:t>
          </a:r>
          <a:r>
            <a:rPr lang="cs-CZ" sz="2500" kern="1200" smtClean="0"/>
            <a:t>rock´n´rollu?</a:t>
          </a:r>
          <a:endParaRPr lang="cs-CZ" sz="2500" kern="1200" dirty="0"/>
        </a:p>
      </dsp:txBody>
      <dsp:txXfrm>
        <a:off x="744" y="2321123"/>
        <a:ext cx="2902148" cy="1741289"/>
      </dsp:txXfrm>
    </dsp:sp>
    <dsp:sp modelId="{596CD264-098B-46A7-86E2-1BCD8B6CFC65}">
      <dsp:nvSpPr>
        <dsp:cNvPr id="0" name=""/>
        <dsp:cNvSpPr/>
      </dsp:nvSpPr>
      <dsp:spPr>
        <a:xfrm>
          <a:off x="3193107" y="2321123"/>
          <a:ext cx="2902148" cy="1741289"/>
        </a:xfrm>
        <a:prstGeom prst="rect">
          <a:avLst/>
        </a:prstGeom>
        <a:solidFill>
          <a:schemeClr val="accent1">
            <a:shade val="50000"/>
            <a:hueOff val="322860"/>
            <a:satOff val="-27577"/>
            <a:lumOff val="254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Ve kterém hudebním stylu má </a:t>
          </a:r>
          <a:r>
            <a:rPr lang="cs-CZ" sz="2500" kern="1200" dirty="0" err="1" smtClean="0"/>
            <a:t>rock´n´roll</a:t>
          </a:r>
          <a:r>
            <a:rPr lang="cs-CZ" sz="2500" kern="1200" dirty="0" smtClean="0"/>
            <a:t> původ?</a:t>
          </a:r>
          <a:endParaRPr lang="cs-CZ" sz="2500" kern="1200" dirty="0"/>
        </a:p>
      </dsp:txBody>
      <dsp:txXfrm>
        <a:off x="3193107" y="2321123"/>
        <a:ext cx="2902148" cy="1741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DC7D9-AB15-408C-8F67-C7269A48089D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0B2F25-4934-419A-9596-25F0B9FD0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966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801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9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63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3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50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01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00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37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75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2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33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01A34-F7E1-4EDB-91E6-71F88AF1735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7F1DC-9DB0-48BF-92A4-96C16E3F1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832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78825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642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007435"/>
              </p:ext>
            </p:extLst>
          </p:nvPr>
        </p:nvGraphicFramePr>
        <p:xfrm>
          <a:off x="1524000" y="1988840"/>
          <a:ext cx="6096000" cy="324036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556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ROCK AND ROLL (</a:t>
            </a:r>
            <a:r>
              <a:rPr lang="cs-CZ" dirty="0" err="1" smtClean="0"/>
              <a:t>rock´n´roll</a:t>
            </a:r>
            <a:r>
              <a:rPr lang="cs-CZ" dirty="0" smtClean="0"/>
              <a:t>, rokenrol)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= označení pro nový styl hudby, který se objevil v 50. letech v USA</a:t>
            </a:r>
          </a:p>
          <a:p>
            <a:r>
              <a:rPr lang="cs-CZ" dirty="0" smtClean="0"/>
              <a:t>= později je tento styl označován ROCK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31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98616662"/>
              </p:ext>
            </p:extLst>
          </p:nvPr>
        </p:nvGraphicFramePr>
        <p:xfrm>
          <a:off x="1547664" y="141277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11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>
        <p:circle/>
      </p:transition>
    </mc:Choice>
    <mc:Fallback xmlns="">
      <p:transition advClick="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TEST: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52810730"/>
              </p:ext>
            </p:extLst>
          </p:nvPr>
        </p:nvGraphicFramePr>
        <p:xfrm>
          <a:off x="1403648" y="1772816"/>
          <a:ext cx="6096000" cy="435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4913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3000">
        <p:circle/>
      </p:transition>
    </mc:Choice>
    <mc:Fallback xmlns="">
      <p:transition advClick="0" advTm="300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77</TotalTime>
  <Words>165</Words>
  <Application>Microsoft Office PowerPoint</Application>
  <PresentationFormat>Předvádění na obrazovce (4:3)</PresentationFormat>
  <Paragraphs>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Austin</vt:lpstr>
      <vt:lpstr>Motiv systému Office</vt:lpstr>
      <vt:lpstr>Prezentace aplikace PowerPoint</vt:lpstr>
      <vt:lpstr>Anotace</vt:lpstr>
      <vt:lpstr>ROCK AND ROLL (rock´n´roll, rokenrol)</vt:lpstr>
      <vt:lpstr>Prezentace aplikace PowerPoint</vt:lpstr>
      <vt:lpstr>TEST: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Učitel První</cp:lastModifiedBy>
  <cp:revision>12</cp:revision>
  <dcterms:created xsi:type="dcterms:W3CDTF">2012-02-26T12:11:38Z</dcterms:created>
  <dcterms:modified xsi:type="dcterms:W3CDTF">2012-03-05T14:02:19Z</dcterms:modified>
</cp:coreProperties>
</file>