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9"/>
  </p:notesMasterIdLst>
  <p:sldIdLst>
    <p:sldId id="256" r:id="rId2"/>
    <p:sldId id="257" r:id="rId3"/>
    <p:sldId id="258" r:id="rId4"/>
    <p:sldId id="276" r:id="rId5"/>
    <p:sldId id="265" r:id="rId6"/>
    <p:sldId id="267" r:id="rId7"/>
    <p:sldId id="266" r:id="rId8"/>
    <p:sldId id="262" r:id="rId9"/>
    <p:sldId id="269" r:id="rId10"/>
    <p:sldId id="270" r:id="rId11"/>
    <p:sldId id="271" r:id="rId12"/>
    <p:sldId id="272" r:id="rId13"/>
    <p:sldId id="277" r:id="rId14"/>
    <p:sldId id="274" r:id="rId15"/>
    <p:sldId id="278" r:id="rId16"/>
    <p:sldId id="275" r:id="rId17"/>
    <p:sldId id="273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581694-CC56-4B11-9D3A-6288A4C6AEFF}" type="datetimeFigureOut">
              <a:rPr lang="cs-CZ" smtClean="0"/>
              <a:t>19.1.2013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2A0650-C59C-4BFC-A84C-D1D5FEFE23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48761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38C20-96BC-4C3A-AF10-09CEE4680FF6}" type="datetimeFigureOut">
              <a:rPr lang="cs-CZ" smtClean="0"/>
              <a:t>19.1.2013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D3B5B-DA0B-4B7F-9FFF-F4E49FD08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59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38C20-96BC-4C3A-AF10-09CEE4680FF6}" type="datetimeFigureOut">
              <a:rPr lang="cs-CZ" smtClean="0"/>
              <a:t>19.1.2013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D3B5B-DA0B-4B7F-9FFF-F4E49FD08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148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38C20-96BC-4C3A-AF10-09CEE4680FF6}" type="datetimeFigureOut">
              <a:rPr lang="cs-CZ" smtClean="0"/>
              <a:t>19.1.2013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D3B5B-DA0B-4B7F-9FFF-F4E49FD08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02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38C20-96BC-4C3A-AF10-09CEE4680FF6}" type="datetimeFigureOut">
              <a:rPr lang="cs-CZ" smtClean="0"/>
              <a:t>19.1.2013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D3B5B-DA0B-4B7F-9FFF-F4E49FD08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185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38C20-96BC-4C3A-AF10-09CEE4680FF6}" type="datetimeFigureOut">
              <a:rPr lang="cs-CZ" smtClean="0"/>
              <a:t>19.1.2013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D3B5B-DA0B-4B7F-9FFF-F4E49FD08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29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38C20-96BC-4C3A-AF10-09CEE4680FF6}" type="datetimeFigureOut">
              <a:rPr lang="cs-CZ" smtClean="0"/>
              <a:t>19.1.2013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D3B5B-DA0B-4B7F-9FFF-F4E49FD08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1832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38C20-96BC-4C3A-AF10-09CEE4680FF6}" type="datetimeFigureOut">
              <a:rPr lang="cs-CZ" smtClean="0"/>
              <a:t>19.1.2013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D3B5B-DA0B-4B7F-9FFF-F4E49FD08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4115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38C20-96BC-4C3A-AF10-09CEE4680FF6}" type="datetimeFigureOut">
              <a:rPr lang="cs-CZ" smtClean="0"/>
              <a:t>19.1.2013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D3B5B-DA0B-4B7F-9FFF-F4E49FD08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260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38C20-96BC-4C3A-AF10-09CEE4680FF6}" type="datetimeFigureOut">
              <a:rPr lang="cs-CZ" smtClean="0"/>
              <a:t>19.1.2013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D3B5B-DA0B-4B7F-9FFF-F4E49FD08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9475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38C20-96BC-4C3A-AF10-09CEE4680FF6}" type="datetimeFigureOut">
              <a:rPr lang="cs-CZ" smtClean="0"/>
              <a:t>19.1.2013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D3B5B-DA0B-4B7F-9FFF-F4E49FD08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716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38C20-96BC-4C3A-AF10-09CEE4680FF6}" type="datetimeFigureOut">
              <a:rPr lang="cs-CZ" smtClean="0"/>
              <a:t>19.1.2013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D3B5B-DA0B-4B7F-9FFF-F4E49FD08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446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38C20-96BC-4C3A-AF10-09CEE4680FF6}" type="datetimeFigureOut">
              <a:rPr lang="cs-CZ" smtClean="0"/>
              <a:t>19.1.2013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7D3B5B-DA0B-4B7F-9FFF-F4E49FD08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8184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o15.officeredir.microsoft.com/r/rlidMsCom?clid=1029&amp;CTT=114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2.png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microsoft.com/office/2007/relationships/hdphoto" Target="../media/hdphoto8.wdp"/><Relationship Id="rId7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17.png"/><Relationship Id="rId10" Type="http://schemas.microsoft.com/office/2007/relationships/hdphoto" Target="../media/hdphoto11.wdp"/><Relationship Id="rId4" Type="http://schemas.openxmlformats.org/officeDocument/2006/relationships/image" Target="../media/image16.png"/><Relationship Id="rId9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microsoft.com/office/2007/relationships/hdphoto" Target="../media/hdphoto12.wdp"/><Relationship Id="rId7" Type="http://schemas.microsoft.com/office/2007/relationships/hdphoto" Target="../media/hdphoto14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microsoft.com/office/2007/relationships/hdphoto" Target="../media/hdphoto13.wdp"/><Relationship Id="rId4" Type="http://schemas.openxmlformats.org/officeDocument/2006/relationships/image" Target="../media/image21.png"/><Relationship Id="rId9" Type="http://schemas.microsoft.com/office/2007/relationships/hdphoto" Target="../media/hdphoto15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VY_32_INOVACE_XVII_1_09_Průmysl ČR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   </a:t>
            </a:r>
            <a:r>
              <a:rPr lang="cs-CZ" dirty="0" smtClean="0"/>
              <a:t>XVII</a:t>
            </a:r>
            <a:r>
              <a:rPr lang="cs-CZ" b="1" dirty="0" smtClean="0"/>
              <a:t>          Sada číslo:     </a:t>
            </a:r>
            <a:r>
              <a:rPr lang="cs-CZ" dirty="0"/>
              <a:t>1</a:t>
            </a:r>
            <a:r>
              <a:rPr lang="cs-CZ" dirty="0" smtClean="0"/>
              <a:t> </a:t>
            </a:r>
            <a:r>
              <a:rPr lang="cs-CZ" b="1" dirty="0" smtClean="0"/>
              <a:t>          Pořadové číslo DUM:   </a:t>
            </a:r>
            <a:r>
              <a:rPr lang="cs-CZ" dirty="0" smtClean="0"/>
              <a:t>09</a:t>
            </a:r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Mgr. Romana Zikmundová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842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881" y="332656"/>
            <a:ext cx="8424936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 </a:t>
            </a:r>
            <a:r>
              <a:rPr lang="cs-CZ" dirty="0" smtClean="0"/>
              <a:t>Žáci se seznamují s průmyslem a nerostnými surovinami České republiky.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1600" b="1" dirty="0" smtClean="0"/>
              <a:t>: </a:t>
            </a:r>
            <a:r>
              <a:rPr lang="cs-CZ" dirty="0"/>
              <a:t>Žák zná přírodní a hospodářské podmínky ČR.</a:t>
            </a:r>
          </a:p>
          <a:p>
            <a:endParaRPr lang="cs-CZ" sz="1600" dirty="0"/>
          </a:p>
          <a:p>
            <a:r>
              <a:rPr lang="cs-CZ" b="1" dirty="0" smtClean="0"/>
              <a:t>Druh učebního materiálu: </a:t>
            </a:r>
            <a:r>
              <a:rPr lang="cs-CZ" dirty="0" smtClean="0"/>
              <a:t>prezentace, výukový materiál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Typická věková skupina: </a:t>
            </a:r>
            <a:r>
              <a:rPr lang="cs-CZ" dirty="0" smtClean="0"/>
              <a:t>10 – 11 let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slova: </a:t>
            </a:r>
            <a:r>
              <a:rPr lang="cs-CZ" dirty="0" smtClean="0"/>
              <a:t>průmysl, nerostné suroviny</a:t>
            </a:r>
          </a:p>
          <a:p>
            <a:endParaRPr lang="cs-CZ" dirty="0"/>
          </a:p>
          <a:p>
            <a:r>
              <a:rPr lang="cs-CZ" b="1" dirty="0" smtClean="0"/>
              <a:t>Pomůcky a materiál: </a:t>
            </a:r>
            <a:r>
              <a:rPr lang="cs-CZ" dirty="0" smtClean="0"/>
              <a:t>interaktivní tabule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Potřebný čas pro výuku DUM</a:t>
            </a:r>
            <a:r>
              <a:rPr lang="cs-CZ" b="1" smtClean="0"/>
              <a:t>: </a:t>
            </a:r>
            <a:r>
              <a:rPr lang="cs-CZ"/>
              <a:t> </a:t>
            </a:r>
            <a:r>
              <a:rPr lang="cs-CZ" smtClean="0"/>
              <a:t> </a:t>
            </a:r>
            <a:r>
              <a:rPr lang="cs-CZ" smtClean="0"/>
              <a:t>35 min</a:t>
            </a:r>
            <a:endParaRPr lang="cs-CZ" dirty="0" smtClean="0"/>
          </a:p>
          <a:p>
            <a:endParaRPr lang="cs-CZ" dirty="0" smtClean="0"/>
          </a:p>
          <a:p>
            <a:r>
              <a:rPr lang="cs-CZ" b="1" dirty="0"/>
              <a:t>Metodické zhodnocení a popis práce s digitálním učebním materiálem:</a:t>
            </a:r>
          </a:p>
          <a:p>
            <a:r>
              <a:rPr lang="cs-CZ" dirty="0"/>
              <a:t>Žáci se seznamují </a:t>
            </a:r>
            <a:r>
              <a:rPr lang="cs-CZ" dirty="0" smtClean="0"/>
              <a:t>s průmyslem a nerostnými surovinami naší </a:t>
            </a:r>
            <a:r>
              <a:rPr lang="cs-CZ" dirty="0"/>
              <a:t>vlasti. Chodí k interaktivní tabuli a pracují s jednotlivými snímky. Prezentací  si osvojují nové učivo.</a:t>
            </a:r>
          </a:p>
          <a:p>
            <a:endParaRPr lang="cs-CZ" b="1" dirty="0"/>
          </a:p>
          <a:p>
            <a:r>
              <a:rPr lang="cs-CZ" b="1" dirty="0" smtClean="0"/>
              <a:t>Snímky </a:t>
            </a:r>
            <a:r>
              <a:rPr lang="cs-CZ" b="1" dirty="0"/>
              <a:t>č.  </a:t>
            </a:r>
            <a:r>
              <a:rPr lang="cs-CZ" b="1" dirty="0" smtClean="0"/>
              <a:t>14, 15, 16 </a:t>
            </a:r>
            <a:r>
              <a:rPr lang="cs-CZ" b="1" dirty="0"/>
              <a:t>–</a:t>
            </a:r>
            <a:r>
              <a:rPr lang="cs-CZ" dirty="0"/>
              <a:t> </a:t>
            </a:r>
            <a:r>
              <a:rPr lang="cs-CZ" dirty="0" smtClean="0"/>
              <a:t>Žáci </a:t>
            </a:r>
            <a:r>
              <a:rPr lang="cs-CZ" dirty="0"/>
              <a:t>správně </a:t>
            </a:r>
            <a:r>
              <a:rPr lang="cs-CZ" dirty="0" smtClean="0"/>
              <a:t>přiřazují  ke každému průmyslu výrobek </a:t>
            </a:r>
            <a:r>
              <a:rPr lang="cs-CZ" dirty="0"/>
              <a:t>nebo nerostnou surovinu</a:t>
            </a:r>
            <a:r>
              <a:rPr lang="cs-CZ" dirty="0" smtClean="0"/>
              <a:t>. </a:t>
            </a:r>
            <a:r>
              <a:rPr lang="cs-CZ" dirty="0"/>
              <a:t>Dotknou </a:t>
            </a:r>
            <a:r>
              <a:rPr lang="cs-CZ" dirty="0" smtClean="0"/>
              <a:t>se výrobku, nerostné suroviny. </a:t>
            </a:r>
            <a:r>
              <a:rPr lang="cs-CZ" dirty="0"/>
              <a:t> </a:t>
            </a:r>
            <a:r>
              <a:rPr lang="cs-CZ" dirty="0" smtClean="0"/>
              <a:t>Dotekem se zařadí</a:t>
            </a:r>
            <a:r>
              <a:rPr lang="cs-CZ" dirty="0"/>
              <a:t> </a:t>
            </a:r>
            <a:r>
              <a:rPr lang="cs-CZ" dirty="0" smtClean="0"/>
              <a:t>pod správný průmysl.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763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lna 3"/>
          <p:cNvSpPr/>
          <p:nvPr/>
        </p:nvSpPr>
        <p:spPr>
          <a:xfrm>
            <a:off x="912912" y="1317995"/>
            <a:ext cx="7416824" cy="2070185"/>
          </a:xfrm>
          <a:prstGeom prst="wav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PRŮMYSL A NEROSTNÉ SUROVINY</a:t>
            </a:r>
          </a:p>
          <a:p>
            <a:pPr algn="ctr"/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47664" y="3068960"/>
            <a:ext cx="3528390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5489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220" y="2996952"/>
            <a:ext cx="3765764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2627784" y="764704"/>
            <a:ext cx="6191523" cy="2736304"/>
          </a:xfrm>
          <a:prstGeom prst="wedgeRoundRectCallout">
            <a:avLst>
              <a:gd name="adj1" fmla="val -52590"/>
              <a:gd name="adj2" fmla="val 69482"/>
              <a:gd name="adj3" fmla="val 16667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dirty="0" smtClean="0">
                <a:solidFill>
                  <a:schemeClr val="tx1"/>
                </a:solidFill>
              </a:rPr>
              <a:t>Těžbou </a:t>
            </a:r>
            <a:r>
              <a:rPr lang="cs-CZ" sz="3200" dirty="0">
                <a:solidFill>
                  <a:schemeClr val="tx1"/>
                </a:solidFill>
              </a:rPr>
              <a:t>ze země získáváme </a:t>
            </a:r>
            <a:endParaRPr lang="cs-CZ" sz="3200" dirty="0" smtClean="0">
              <a:solidFill>
                <a:schemeClr val="tx1"/>
              </a:solidFill>
            </a:endParaRPr>
          </a:p>
          <a:p>
            <a:r>
              <a:rPr lang="cs-CZ" sz="3200" b="1" i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nerosty </a:t>
            </a:r>
            <a:r>
              <a:rPr lang="cs-CZ" sz="3200" b="1" i="1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a </a:t>
            </a:r>
            <a:r>
              <a:rPr lang="cs-CZ" sz="3200" b="1" i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horniny.</a:t>
            </a:r>
          </a:p>
          <a:p>
            <a:endParaRPr lang="cs-CZ" sz="3200" dirty="0" smtClean="0">
              <a:solidFill>
                <a:schemeClr val="tx1"/>
              </a:solidFill>
            </a:endParaRPr>
          </a:p>
          <a:p>
            <a:r>
              <a:rPr lang="cs-CZ" sz="3200" dirty="0" smtClean="0">
                <a:solidFill>
                  <a:schemeClr val="tx1"/>
                </a:solidFill>
              </a:rPr>
              <a:t>Říkáme jim </a:t>
            </a:r>
            <a:r>
              <a:rPr lang="cs-CZ" sz="32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NEROSTNÉ SUROVINY.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  <a:p>
            <a:pPr algn="ctr"/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687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48064" y="3284984"/>
            <a:ext cx="3765764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251520" y="332656"/>
            <a:ext cx="6191523" cy="3528392"/>
          </a:xfrm>
          <a:prstGeom prst="wedgeRoundRectCallout">
            <a:avLst>
              <a:gd name="adj1" fmla="val 62202"/>
              <a:gd name="adj2" fmla="val 65948"/>
              <a:gd name="adj3" fmla="val 16667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dirty="0" smtClean="0">
                <a:solidFill>
                  <a:schemeClr val="tx1"/>
                </a:solidFill>
              </a:rPr>
              <a:t>Dříve se </a:t>
            </a:r>
            <a:r>
              <a:rPr lang="cs-CZ" sz="3200" dirty="0">
                <a:solidFill>
                  <a:schemeClr val="tx1"/>
                </a:solidFill>
              </a:rPr>
              <a:t>u nás </a:t>
            </a:r>
            <a:r>
              <a:rPr lang="cs-CZ" sz="3200" dirty="0" smtClean="0">
                <a:solidFill>
                  <a:schemeClr val="tx1"/>
                </a:solidFill>
              </a:rPr>
              <a:t>těžilo zlato, stříbro, železná ruda.</a:t>
            </a:r>
            <a:endParaRPr lang="cs-CZ" sz="3200" dirty="0">
              <a:solidFill>
                <a:schemeClr val="tx1"/>
              </a:solidFill>
            </a:endParaRPr>
          </a:p>
          <a:p>
            <a:r>
              <a:rPr lang="cs-CZ" sz="3200" dirty="0" smtClean="0">
                <a:solidFill>
                  <a:schemeClr val="tx1"/>
                </a:solidFill>
              </a:rPr>
              <a:t>Dnes se u nás těží tyto </a:t>
            </a:r>
            <a:r>
              <a:rPr lang="cs-CZ" sz="3200" dirty="0">
                <a:solidFill>
                  <a:schemeClr val="tx1"/>
                </a:solidFill>
              </a:rPr>
              <a:t>nerostné </a:t>
            </a:r>
            <a:r>
              <a:rPr lang="cs-CZ" sz="3200" dirty="0" smtClean="0">
                <a:solidFill>
                  <a:schemeClr val="tx1"/>
                </a:solidFill>
              </a:rPr>
              <a:t>suroviny: 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b="1" i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černé a hnědé uhlí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b="1" i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vápenec, stavební kámen, písek, cihlářské hlíny, </a:t>
            </a:r>
            <a:r>
              <a:rPr lang="cs-CZ" sz="3200" b="1" i="1" dirty="0" smtClean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kaolín</a:t>
            </a:r>
            <a:endParaRPr lang="cs-CZ" sz="3200" b="1" i="1" dirty="0">
              <a:ln>
                <a:solidFill>
                  <a:schemeClr val="tx1"/>
                </a:solidFill>
              </a:ln>
              <a:solidFill>
                <a:srgbClr val="C0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2259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476672"/>
            <a:ext cx="820891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i="1" u="sng" dirty="0">
                <a:solidFill>
                  <a:schemeClr val="accent6">
                    <a:lumMod val="50000"/>
                  </a:schemeClr>
                </a:solidFill>
              </a:rPr>
              <a:t>hnědé </a:t>
            </a:r>
            <a:r>
              <a:rPr lang="cs-CZ" sz="3200" b="1" i="1" u="sng" dirty="0" smtClean="0">
                <a:solidFill>
                  <a:schemeClr val="accent6">
                    <a:lumMod val="50000"/>
                  </a:schemeClr>
                </a:solidFill>
              </a:rPr>
              <a:t>uhlí</a:t>
            </a:r>
            <a:r>
              <a:rPr lang="cs-CZ" sz="32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– </a:t>
            </a:r>
            <a:r>
              <a:rPr lang="cs-CZ" sz="3200" dirty="0">
                <a:solidFill>
                  <a:schemeClr val="accent6">
                    <a:lumMod val="50000"/>
                  </a:schemeClr>
                </a:solidFill>
              </a:rPr>
              <a:t>povrchové doly</a:t>
            </a:r>
          </a:p>
          <a:p>
            <a:r>
              <a:rPr lang="cs-CZ" sz="3200" dirty="0">
                <a:solidFill>
                  <a:schemeClr val="accent6">
                    <a:lumMod val="50000"/>
                  </a:schemeClr>
                </a:solidFill>
              </a:rPr>
              <a:t>                       Mostecká a Sokolovská pánev</a:t>
            </a:r>
          </a:p>
          <a:p>
            <a:endParaRPr lang="cs-CZ" sz="3200" dirty="0">
              <a:solidFill>
                <a:schemeClr val="accent6">
                  <a:lumMod val="5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v"/>
            </a:pPr>
            <a:r>
              <a:rPr lang="cs-CZ" sz="3200" dirty="0">
                <a:solidFill>
                  <a:schemeClr val="accent6">
                    <a:lumMod val="50000"/>
                  </a:schemeClr>
                </a:solidFill>
              </a:rPr>
              <a:t>výroba elektřiny v tepelných elektrárnách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3200" dirty="0">
                <a:solidFill>
                  <a:schemeClr val="accent6">
                    <a:lumMod val="50000"/>
                  </a:schemeClr>
                </a:solidFill>
              </a:rPr>
              <a:t>výroba tepla v teplárnách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3200" dirty="0">
                <a:solidFill>
                  <a:schemeClr val="accent6">
                    <a:lumMod val="50000"/>
                  </a:schemeClr>
                </a:solidFill>
              </a:rPr>
              <a:t>topení v domácnostech</a:t>
            </a:r>
          </a:p>
          <a:p>
            <a:endParaRPr lang="cs-CZ" sz="3200" dirty="0"/>
          </a:p>
          <a:p>
            <a:r>
              <a:rPr lang="cs-CZ" sz="3200" b="1" i="1" u="sng" dirty="0" smtClean="0"/>
              <a:t>černé </a:t>
            </a:r>
            <a:r>
              <a:rPr lang="cs-CZ" sz="3200" b="1" i="1" u="sng" dirty="0"/>
              <a:t>uhlí</a:t>
            </a:r>
            <a:r>
              <a:rPr lang="cs-CZ" sz="3200" dirty="0"/>
              <a:t> – hlubinné doly</a:t>
            </a:r>
          </a:p>
          <a:p>
            <a:r>
              <a:rPr lang="cs-CZ" sz="3200" dirty="0"/>
              <a:t>                      Severní Morava, okolí Karviné</a:t>
            </a:r>
          </a:p>
          <a:p>
            <a:endParaRPr lang="cs-CZ" sz="3200" dirty="0"/>
          </a:p>
          <a:p>
            <a:pPr marL="457200" indent="-457200">
              <a:buFont typeface="Wingdings" pitchFamily="2" charset="2"/>
              <a:buChar char="v"/>
            </a:pPr>
            <a:r>
              <a:rPr lang="cs-CZ" sz="3200" dirty="0"/>
              <a:t>výroba koksu, elektřiny, tepla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3200" dirty="0"/>
              <a:t>významný vývoz do zahraničí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8904" y="1700808"/>
            <a:ext cx="1368153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Users\zikmundovar\AppData\Local\Microsoft\Windows\Temporary Internet Files\Content.IE5\DQ5QZYF6\MC90010496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4869160"/>
            <a:ext cx="1825625" cy="182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160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55576" y="6926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59632" y="19168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44363" y="1062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560" y="6926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5536" y="476672"/>
            <a:ext cx="8508355" cy="6494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 oblastech těžby uhlí: </a:t>
            </a:r>
            <a:r>
              <a:rPr lang="cs-CZ" sz="32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ENERGETICKÝ PRŮMYSL</a:t>
            </a:r>
          </a:p>
          <a:p>
            <a:endParaRPr lang="cs-CZ" sz="3200" dirty="0" smtClean="0"/>
          </a:p>
          <a:p>
            <a:r>
              <a:rPr lang="cs-CZ" sz="32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HUTNICKÝ PRŮMYSL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/>
              <a:t> výroba železa, oceli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   Ostravsko</a:t>
            </a:r>
          </a:p>
          <a:p>
            <a:r>
              <a:rPr lang="cs-CZ" sz="32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CHEMICKÝ PRŮMYSL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/>
              <a:t>výroba </a:t>
            </a:r>
            <a:r>
              <a:rPr lang="cs-CZ" sz="3200" dirty="0" err="1" smtClean="0"/>
              <a:t>chemikálíí</a:t>
            </a:r>
            <a:r>
              <a:rPr lang="cs-CZ" sz="3200" dirty="0" smtClean="0"/>
              <a:t> 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/>
              <a:t>spotřební výrobky (zubní pasty, mýdla, prášky</a:t>
            </a:r>
          </a:p>
          <a:p>
            <a:r>
              <a:rPr lang="cs-CZ" sz="3200" dirty="0" smtClean="0"/>
              <a:t>     na praní…) a plastické hmoty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/>
              <a:t>zpracování ropy (doprava ropovodem)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  Litvínov, Pardubice, Ústí nad Labem, Kralupy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  nad </a:t>
            </a:r>
            <a:r>
              <a:rPr lang="cs-CZ" sz="3200" dirty="0"/>
              <a:t>Vltavou, Neratovice, Valašské Meziříčí</a:t>
            </a:r>
          </a:p>
          <a:p>
            <a:endParaRPr lang="cs-CZ" sz="3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16" b="17733"/>
          <a:stretch/>
        </p:blipFill>
        <p:spPr bwMode="auto">
          <a:xfrm>
            <a:off x="6804248" y="2798618"/>
            <a:ext cx="1828800" cy="1191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365104"/>
            <a:ext cx="1116013" cy="62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629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806489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STAVEBNÍ PRŮMYSL</a:t>
            </a:r>
          </a:p>
          <a:p>
            <a:r>
              <a:rPr lang="cs-CZ" sz="3200" b="1" i="1" u="sng" dirty="0" smtClean="0">
                <a:solidFill>
                  <a:srgbClr val="FF0000"/>
                </a:solidFill>
              </a:rPr>
              <a:t>vápenec</a:t>
            </a:r>
            <a:r>
              <a:rPr lang="cs-CZ" sz="3200" dirty="0" smtClean="0">
                <a:solidFill>
                  <a:srgbClr val="FF0000"/>
                </a:solidFill>
              </a:rPr>
              <a:t> – Český kras, Moravský kras</a:t>
            </a:r>
          </a:p>
          <a:p>
            <a:r>
              <a:rPr lang="cs-CZ" sz="3200" b="1" i="1" u="sng" dirty="0" smtClean="0">
                <a:solidFill>
                  <a:srgbClr val="FF0000"/>
                </a:solidFill>
              </a:rPr>
              <a:t>písek</a:t>
            </a:r>
            <a:r>
              <a:rPr lang="cs-CZ" sz="3200" dirty="0" smtClean="0">
                <a:solidFill>
                  <a:srgbClr val="FF0000"/>
                </a:solidFill>
              </a:rPr>
              <a:t> – v okolí řek, jižní Čechy, jižní Morava</a:t>
            </a:r>
          </a:p>
          <a:p>
            <a:r>
              <a:rPr lang="cs-CZ" sz="3200" b="1" i="1" u="sng" dirty="0" smtClean="0">
                <a:solidFill>
                  <a:srgbClr val="FF0000"/>
                </a:solidFill>
              </a:rPr>
              <a:t>stavební kámen </a:t>
            </a:r>
            <a:r>
              <a:rPr lang="cs-CZ" sz="3200" dirty="0" smtClean="0">
                <a:solidFill>
                  <a:srgbClr val="FF0000"/>
                </a:solidFill>
              </a:rPr>
              <a:t>– po celé ČR </a:t>
            </a:r>
            <a:endParaRPr lang="cs-CZ" sz="3200" b="1" i="1" u="sng" dirty="0" smtClean="0">
              <a:solidFill>
                <a:srgbClr val="FF0000"/>
              </a:solidFill>
            </a:endParaRPr>
          </a:p>
          <a:p>
            <a:endParaRPr lang="cs-CZ" sz="3200" dirty="0" smtClean="0">
              <a:ln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SKLÁŘSKÝ PRŮMYSL</a:t>
            </a:r>
          </a:p>
          <a:p>
            <a:r>
              <a:rPr lang="cs-CZ" sz="3200" b="1" i="1" u="sng" dirty="0" smtClean="0">
                <a:solidFill>
                  <a:srgbClr val="0070C0"/>
                </a:solidFill>
              </a:rPr>
              <a:t>sklářské písky</a:t>
            </a:r>
            <a:r>
              <a:rPr lang="cs-CZ" sz="3200" dirty="0" smtClean="0">
                <a:solidFill>
                  <a:srgbClr val="0070C0"/>
                </a:solidFill>
              </a:rPr>
              <a:t> – Šumava, severní Čechy</a:t>
            </a:r>
          </a:p>
          <a:p>
            <a:r>
              <a:rPr lang="cs-CZ" sz="3200" b="1" i="1" u="sng" dirty="0" smtClean="0">
                <a:solidFill>
                  <a:srgbClr val="0070C0"/>
                </a:solidFill>
              </a:rPr>
              <a:t>kaolín</a:t>
            </a:r>
            <a:r>
              <a:rPr lang="cs-CZ" sz="3200" dirty="0" smtClean="0">
                <a:solidFill>
                  <a:srgbClr val="0070C0"/>
                </a:solidFill>
              </a:rPr>
              <a:t> – Karlovarsko, Plzeňsko</a:t>
            </a:r>
          </a:p>
          <a:p>
            <a:r>
              <a:rPr lang="cs-CZ" sz="3200" u="sng" dirty="0" smtClean="0">
                <a:solidFill>
                  <a:srgbClr val="0070C0"/>
                </a:solidFill>
              </a:rPr>
              <a:t>porcelán</a:t>
            </a:r>
            <a:r>
              <a:rPr lang="cs-CZ" sz="3200" dirty="0" smtClean="0">
                <a:solidFill>
                  <a:srgbClr val="0070C0"/>
                </a:solidFill>
              </a:rPr>
              <a:t> – Karlovy Vary</a:t>
            </a:r>
          </a:p>
          <a:p>
            <a:r>
              <a:rPr lang="cs-CZ" sz="3200" u="sng" dirty="0" smtClean="0">
                <a:solidFill>
                  <a:srgbClr val="0070C0"/>
                </a:solidFill>
              </a:rPr>
              <a:t>broušené sklo</a:t>
            </a:r>
            <a:r>
              <a:rPr lang="cs-CZ" sz="3200" dirty="0" smtClean="0">
                <a:solidFill>
                  <a:srgbClr val="0070C0"/>
                </a:solidFill>
              </a:rPr>
              <a:t> – Nový Bor</a:t>
            </a:r>
          </a:p>
          <a:p>
            <a:r>
              <a:rPr lang="cs-CZ" sz="3200" u="sng" dirty="0" smtClean="0">
                <a:solidFill>
                  <a:srgbClr val="0070C0"/>
                </a:solidFill>
              </a:rPr>
              <a:t>bižuterie</a:t>
            </a:r>
            <a:r>
              <a:rPr lang="cs-CZ" sz="3200" dirty="0" smtClean="0">
                <a:solidFill>
                  <a:srgbClr val="0070C0"/>
                </a:solidFill>
              </a:rPr>
              <a:t> – Jablonec nad Nisou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1458" b="90625" l="3646" r="921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094"/>
          <a:stretch/>
        </p:blipFill>
        <p:spPr bwMode="auto">
          <a:xfrm>
            <a:off x="7164288" y="3789039"/>
            <a:ext cx="1828800" cy="1699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250" b="95313" l="521" r="98438">
                        <a14:foregroundMark x1="40625" y1="30729" x2="10417" y2="89063"/>
                        <a14:foregroundMark x1="40625" y1="21354" x2="35938" y2="14583"/>
                        <a14:foregroundMark x1="48958" y1="16146" x2="47917" y2="7813"/>
                        <a14:foregroundMark x1="57292" y1="17188" x2="60938" y2="119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78904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8958" l="1042" r="979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721152" y="5404128"/>
            <a:ext cx="1586974" cy="1453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582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8728095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STROJÍRENSKÝ PRŮMYSL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3200" dirty="0">
                <a:solidFill>
                  <a:srgbClr val="00B050"/>
                </a:solidFill>
              </a:rPr>
              <a:t>v</a:t>
            </a:r>
            <a:r>
              <a:rPr lang="cs-CZ" sz="3200" dirty="0" smtClean="0">
                <a:solidFill>
                  <a:srgbClr val="00B050"/>
                </a:solidFill>
              </a:rPr>
              <a:t>ýroba strojů pro průmyslová odvětví i pro</a:t>
            </a:r>
          </a:p>
          <a:p>
            <a:r>
              <a:rPr lang="cs-CZ" sz="3200" dirty="0" smtClean="0">
                <a:solidFill>
                  <a:srgbClr val="00B050"/>
                </a:solidFill>
              </a:rPr>
              <a:t>     elektrárny, cementárny …</a:t>
            </a:r>
          </a:p>
          <a:p>
            <a:r>
              <a:rPr lang="cs-CZ" sz="3200" dirty="0">
                <a:solidFill>
                  <a:srgbClr val="00B050"/>
                </a:solidFill>
              </a:rPr>
              <a:t> </a:t>
            </a:r>
            <a:r>
              <a:rPr lang="cs-CZ" sz="3200" dirty="0" smtClean="0">
                <a:solidFill>
                  <a:srgbClr val="00B050"/>
                </a:solidFill>
              </a:rPr>
              <a:t>    Brno, Plzeň, Hradec Králové, Liberec, Jihlava</a:t>
            </a:r>
          </a:p>
          <a:p>
            <a:r>
              <a:rPr lang="cs-CZ" sz="3200" dirty="0" smtClean="0">
                <a:solidFill>
                  <a:srgbClr val="00B050"/>
                </a:solidFill>
              </a:rPr>
              <a:t>     Ostrava, Olomouc, Přerov, Zlín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3200" dirty="0">
                <a:solidFill>
                  <a:srgbClr val="00B050"/>
                </a:solidFill>
              </a:rPr>
              <a:t>výroba dopravních </a:t>
            </a:r>
            <a:r>
              <a:rPr lang="cs-CZ" sz="3200" dirty="0" smtClean="0">
                <a:solidFill>
                  <a:srgbClr val="00B050"/>
                </a:solidFill>
              </a:rPr>
              <a:t>prostředků</a:t>
            </a:r>
          </a:p>
          <a:p>
            <a:r>
              <a:rPr lang="cs-CZ" sz="3200" dirty="0" smtClean="0">
                <a:solidFill>
                  <a:srgbClr val="00B050"/>
                </a:solidFill>
              </a:rPr>
              <a:t>     Mladá Boleslav, Kolín, Praha, Brno, Plzeň, Vysoké</a:t>
            </a:r>
          </a:p>
          <a:p>
            <a:r>
              <a:rPr lang="cs-CZ" sz="3200" dirty="0">
                <a:solidFill>
                  <a:srgbClr val="00B050"/>
                </a:solidFill>
              </a:rPr>
              <a:t> </a:t>
            </a:r>
            <a:r>
              <a:rPr lang="cs-CZ" sz="3200" dirty="0" smtClean="0">
                <a:solidFill>
                  <a:srgbClr val="00B050"/>
                </a:solidFill>
              </a:rPr>
              <a:t>    Mýto, Kopřivnice</a:t>
            </a:r>
            <a:endParaRPr lang="cs-CZ" sz="3200" dirty="0">
              <a:solidFill>
                <a:srgbClr val="00B050"/>
              </a:solidFill>
            </a:endParaRPr>
          </a:p>
          <a:p>
            <a:endParaRPr lang="cs-CZ" sz="3200" dirty="0" smtClean="0">
              <a:solidFill>
                <a:srgbClr val="00B050"/>
              </a:solidFill>
            </a:endParaRPr>
          </a:p>
        </p:txBody>
      </p:sp>
      <p:sp>
        <p:nvSpPr>
          <p:cNvPr id="4" name="Rectangle 1">
            <a:hlinkClick r:id="rId2"/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2">
            <a:hlinkClick r:id="rId2"/>
          </p:cNvPr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95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58112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21" b="95313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583" y="4562547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3725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3152" y="476672"/>
            <a:ext cx="8775929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DŘEVOZPRACUJÍCÍ PRŮMYSL</a:t>
            </a:r>
          </a:p>
          <a:p>
            <a:r>
              <a:rPr lang="cs-CZ" sz="3200" b="1" i="1" u="sng" dirty="0" smtClean="0">
                <a:solidFill>
                  <a:schemeClr val="accent6">
                    <a:lumMod val="50000"/>
                  </a:schemeClr>
                </a:solidFill>
              </a:rPr>
              <a:t>dřevo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 – těžba v pohraniční oblasti Šumava, Jeseníky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největší závody v jižních Čechách,</a:t>
            </a:r>
          </a:p>
          <a:p>
            <a:r>
              <a:rPr lang="cs-CZ" sz="32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                                na severní Moravě</a:t>
            </a:r>
          </a:p>
          <a:p>
            <a:pPr marL="457200" indent="-457200">
              <a:buFont typeface="Wingdings" pitchFamily="2" charset="2"/>
              <a:buChar char="v"/>
            </a:pPr>
            <a:endParaRPr lang="cs-CZ" sz="32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v"/>
            </a:pPr>
            <a:endParaRPr lang="cs-CZ" sz="3200" dirty="0">
              <a:solidFill>
                <a:schemeClr val="accent6">
                  <a:lumMod val="5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výroba nábytku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      jižní Morava, jižní Čechy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výroba papíru v blízkosti řek</a:t>
            </a:r>
          </a:p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     Štětí, Hostinné (Labe), Větřní (Vltava)</a:t>
            </a:r>
          </a:p>
          <a:p>
            <a:endParaRPr lang="cs-CZ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32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cs-CZ" sz="3200" b="1" i="1" u="sng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563" b="100000" l="14583" r="890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44208" y="479715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85" r="17784"/>
          <a:stretch/>
        </p:blipFill>
        <p:spPr bwMode="auto">
          <a:xfrm>
            <a:off x="6444207" y="1600200"/>
            <a:ext cx="2544873" cy="2548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7462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3152" y="476672"/>
            <a:ext cx="851771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POTRAVINÁŘSKÝ PRŮMYSL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výroba potravin po celé ČR</a:t>
            </a:r>
          </a:p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     mlýny, pekárny, masny, mlékárny, čokoládovny, </a:t>
            </a:r>
          </a:p>
          <a:p>
            <a:r>
              <a:rPr lang="cs-CZ" sz="32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    konzervárny, mrazírny …</a:t>
            </a:r>
          </a:p>
          <a:p>
            <a:endParaRPr lang="cs-CZ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32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cs-CZ" sz="3200" b="1" i="1" u="sng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cs-CZ" sz="3200" dirty="0" smtClean="0">
              <a:solidFill>
                <a:srgbClr val="00B05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42" b="100000" l="2083" r="98438">
                        <a14:foregroundMark x1="42188" y1="81250" x2="6250" y2="96354"/>
                        <a14:foregroundMark x1="20313" y1="61979" x2="15104" y2="91146"/>
                        <a14:foregroundMark x1="27083" y1="97396" x2="50000" y2="96354"/>
                        <a14:foregroundMark x1="58854" y1="95833" x2="72917" y2="854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610" y="427933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952362"/>
            <a:ext cx="1309935" cy="1722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4688" r="979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279338"/>
            <a:ext cx="2437813" cy="2309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89063" l="26042" r="7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918" r="25597" b="8712"/>
          <a:stretch/>
        </p:blipFill>
        <p:spPr bwMode="auto">
          <a:xfrm>
            <a:off x="467544" y="4005622"/>
            <a:ext cx="1227940" cy="2376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0298" y="233117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2530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3152" y="476672"/>
            <a:ext cx="444262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SPOTŘEBNÍ PRŮMYSL: 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3200" b="1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</a:rPr>
              <a:t>TEXTILNÍ PRŮMYSL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3200" b="1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</a:rPr>
              <a:t>ODĚVNÍ PRŮMYSL 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3200" b="1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</a:rPr>
              <a:t>OBUVNICKÝ PRŮMYSL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3200" b="1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</a:rPr>
              <a:t>KOŽEDĚLNÝ PRŮMYSL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9654" y="3673849"/>
            <a:ext cx="2232248" cy="2502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71703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167" b="94271" l="0" r="984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2295" y="277779"/>
            <a:ext cx="2952328" cy="2952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563" b="9843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1199" y="3356992"/>
            <a:ext cx="2073424" cy="2048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278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068960"/>
            <a:ext cx="3767137" cy="345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aoblený obdélníkový popisek 2"/>
          <p:cNvSpPr/>
          <p:nvPr/>
        </p:nvSpPr>
        <p:spPr>
          <a:xfrm>
            <a:off x="467544" y="1052736"/>
            <a:ext cx="4968552" cy="2736304"/>
          </a:xfrm>
          <a:prstGeom prst="wedgeRoundRectCallout">
            <a:avLst>
              <a:gd name="adj1" fmla="val 87852"/>
              <a:gd name="adj2" fmla="val 59862"/>
              <a:gd name="adj3" fmla="val 16667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dirty="0">
                <a:solidFill>
                  <a:schemeClr val="tx1"/>
                </a:solidFill>
              </a:rPr>
              <a:t>K</a:t>
            </a:r>
            <a:r>
              <a:rPr lang="cs-CZ" sz="3200" dirty="0" smtClean="0">
                <a:solidFill>
                  <a:schemeClr val="tx1"/>
                </a:solidFill>
              </a:rPr>
              <a:t>e každému průmyslu správně přiřaď výrobek nebo nerostnou surovinu.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  <a:p>
            <a:pPr algn="ctr"/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67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13231" y="5108702"/>
            <a:ext cx="1813317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/>
              <a:t>hnědé</a:t>
            </a:r>
            <a:r>
              <a:rPr lang="cs-CZ" sz="2800" dirty="0">
                <a:solidFill>
                  <a:schemeClr val="bg1"/>
                </a:solidFill>
              </a:rPr>
              <a:t> </a:t>
            </a:r>
            <a:r>
              <a:rPr lang="cs-CZ" sz="2800" dirty="0"/>
              <a:t>uhlí</a:t>
            </a:r>
            <a:r>
              <a:rPr lang="cs-CZ" sz="28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" name="Obdélník 2"/>
          <p:cNvSpPr/>
          <p:nvPr/>
        </p:nvSpPr>
        <p:spPr>
          <a:xfrm>
            <a:off x="7313003" y="6303148"/>
            <a:ext cx="1712328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/>
              <a:t>černé uhlí </a:t>
            </a:r>
          </a:p>
        </p:txBody>
      </p:sp>
      <p:sp>
        <p:nvSpPr>
          <p:cNvPr id="6" name="Obdélník 5"/>
          <p:cNvSpPr/>
          <p:nvPr/>
        </p:nvSpPr>
        <p:spPr>
          <a:xfrm>
            <a:off x="82038" y="2658119"/>
            <a:ext cx="42566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ENERGETICKÝ PRŮMYSL</a:t>
            </a:r>
          </a:p>
        </p:txBody>
      </p:sp>
      <p:sp>
        <p:nvSpPr>
          <p:cNvPr id="7" name="Obdélník 6"/>
          <p:cNvSpPr/>
          <p:nvPr/>
        </p:nvSpPr>
        <p:spPr>
          <a:xfrm>
            <a:off x="103458" y="195510"/>
            <a:ext cx="37292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CHEMICKÝ PRŮMYSL</a:t>
            </a:r>
          </a:p>
        </p:txBody>
      </p:sp>
      <p:sp>
        <p:nvSpPr>
          <p:cNvPr id="9" name="Obdélník 8"/>
          <p:cNvSpPr/>
          <p:nvPr/>
        </p:nvSpPr>
        <p:spPr>
          <a:xfrm>
            <a:off x="1502752" y="5108702"/>
            <a:ext cx="1743041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/>
              <a:t>chemikálie</a:t>
            </a:r>
            <a:endParaRPr lang="cs-CZ" sz="2800" dirty="0"/>
          </a:p>
        </p:txBody>
      </p:sp>
      <p:sp>
        <p:nvSpPr>
          <p:cNvPr id="10" name="Obdélník 9"/>
          <p:cNvSpPr/>
          <p:nvPr/>
        </p:nvSpPr>
        <p:spPr>
          <a:xfrm>
            <a:off x="1696945" y="6303148"/>
            <a:ext cx="3135217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/>
              <a:t>zubní pasty, </a:t>
            </a:r>
            <a:r>
              <a:rPr lang="cs-CZ" sz="2800" dirty="0" smtClean="0"/>
              <a:t>mýdla…</a:t>
            </a:r>
            <a:endParaRPr lang="cs-CZ" sz="2800" dirty="0"/>
          </a:p>
        </p:txBody>
      </p:sp>
      <p:sp>
        <p:nvSpPr>
          <p:cNvPr id="11" name="Obdélník 10"/>
          <p:cNvSpPr/>
          <p:nvPr/>
        </p:nvSpPr>
        <p:spPr>
          <a:xfrm>
            <a:off x="5607888" y="5113686"/>
            <a:ext cx="2561279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/>
              <a:t>zpracování ropy 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4660420" y="209553"/>
            <a:ext cx="44000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STROJÍRENSKÝ PRŮMYSL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172505" y="6303148"/>
            <a:ext cx="1399294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/>
              <a:t>vápenec</a:t>
            </a:r>
            <a:endParaRPr lang="cs-CZ" sz="2800" dirty="0"/>
          </a:p>
        </p:txBody>
      </p:sp>
      <p:sp>
        <p:nvSpPr>
          <p:cNvPr id="14" name="Obdélník 13"/>
          <p:cNvSpPr/>
          <p:nvPr/>
        </p:nvSpPr>
        <p:spPr>
          <a:xfrm>
            <a:off x="507489" y="5702142"/>
            <a:ext cx="938077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/>
              <a:t>písek</a:t>
            </a:r>
            <a:endParaRPr lang="cs-CZ" sz="2800" dirty="0"/>
          </a:p>
        </p:txBody>
      </p:sp>
      <p:sp>
        <p:nvSpPr>
          <p:cNvPr id="15" name="Obdélník 14"/>
          <p:cNvSpPr/>
          <p:nvPr/>
        </p:nvSpPr>
        <p:spPr>
          <a:xfrm>
            <a:off x="1696945" y="5702142"/>
            <a:ext cx="2492221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/>
              <a:t>stavební kámen</a:t>
            </a:r>
            <a:endParaRPr lang="cs-CZ" sz="2800" dirty="0"/>
          </a:p>
        </p:txBody>
      </p:sp>
      <p:sp>
        <p:nvSpPr>
          <p:cNvPr id="16" name="Obdélník 15"/>
          <p:cNvSpPr/>
          <p:nvPr/>
        </p:nvSpPr>
        <p:spPr>
          <a:xfrm>
            <a:off x="5366104" y="2658119"/>
            <a:ext cx="35693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STAVEBNÍ PRŮMYSL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4990836" y="6303148"/>
            <a:ext cx="2184572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/>
              <a:t>výroba strojů 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4419890" y="5702142"/>
            <a:ext cx="4562980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/>
              <a:t>výroba dopravních prostředků</a:t>
            </a:r>
          </a:p>
        </p:txBody>
      </p:sp>
    </p:spTree>
    <p:extLst>
      <p:ext uri="{BB962C8B-B14F-4D97-AF65-F5344CB8AC3E}">
        <p14:creationId xmlns:p14="http://schemas.microsoft.com/office/powerpoint/2010/main" val="391349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41 -0.00301 C 0.01459 -0.025 0.01511 -0.01921 0.01841 -0.05972 C 0.01945 -0.07176 0.03924 -0.08171 0.04584 -0.08588 C 0.05365 -0.09074 0.06563 -0.10162 0.07448 -0.10602 C 0.09097 -0.11412 0.10677 -0.12222 0.12448 -0.12639 C 0.13281 -0.13333 0.14358 -0.13611 0.1533 -0.13842 C 0.15938 -0.13981 0.17153 -0.14236 0.17153 -0.14213 C 0.17448 -0.14375 0.17761 -0.14514 0.18056 -0.14653 C 0.18212 -0.14722 0.18507 -0.14861 0.18507 -0.14838 C 0.1882 -0.15254 0.19115 -0.15671 0.19427 -0.16065 C 0.19584 -0.16273 0.19879 -0.16666 0.19879 -0.16643 C 0.20295 -0.1831 0.20243 -0.20069 0.20643 -0.21713 C 0.20695 -0.21944 0.20868 -0.22106 0.20938 -0.22338 C 0.21216 -0.23194 0.21389 -0.2412 0.21702 -0.24954 C 0.21927 -0.25555 0.22327 -0.26018 0.22604 -0.26574 C 0.22969 -0.28472 0.22466 -0.26134 0.23212 -0.28379 C 0.23264 -0.28518 0.2349 -0.29861 0.23507 -0.3 C 0.23281 -0.32824 0.23681 -0.34977 0.21545 -0.35856 C 0.21007 -0.3662 0.21337 -0.36111 0.20643 -0.37477 C 0.2033 -0.38102 0.20695 -0.38079 0.20174 -0.38495 C 0.19983 -0.38634 0.19063 -0.38866 0.18976 -0.38889 C 0.18073 -0.3919 0.1717 -0.39491 0.1625 -0.39699 C 0.15955 -0.40856 0.16841 -0.4368 0.17761 -0.44143 C 0.18455 -0.44491 0.19202 -0.4456 0.19879 -0.44954 C 0.20625 -0.4537 0.21372 -0.45856 0.22153 -0.46157 C 0.23334 -0.4662 0.24445 -0.46852 0.25643 -0.47384 C 0.26511 -0.47778 0.27466 -0.475 0.28368 -0.47569 C 0.29341 -0.47754 0.30278 -0.48009 0.3125 -0.48194 C 0.31806 -0.48426 0.32031 -0.48889 0.32604 -0.4919 C 0.34896 -0.50416 0.37049 -0.52014 0.39427 -0.53032 C 0.40278 -0.54166 0.41736 -0.55393 0.42917 -0.55856 C 0.43525 -0.56713 0.4283 -0.55879 0.43976 -0.56458 C 0.44479 -0.56713 0.45261 -0.57384 0.45643 -0.57893 C 0.46042 -0.59606 0.45816 -0.61435 0.4625 -0.63125 C 0.46198 -0.63541 0.46372 -0.64166 0.46094 -0.64352 C 0.45191 -0.64954 0.44063 -0.6456 0.43056 -0.64745 C 0.37813 -0.67153 0.4165 -0.65463 0.27309 -0.6456 C 0.25677 -0.64467 0.2408 -0.63796 0.22448 -0.63541 C 0.18959 -0.63009 0.15469 -0.62731 0.11997 -0.62129 C 0.08716 -0.62199 0.05434 -0.62338 0.02153 -0.62338 C -0.0184 -0.62338 -0.0743 -0.64352 -0.1118 -0.60903 C -0.13472 -0.61041 -0.13923 -0.60879 -0.15573 -0.61528 C -0.15885 -0.61643 -0.1618 -0.61805 -0.16493 -0.61921 C -0.16684 -0.61991 -0.16892 -0.6206 -0.17083 -0.62129 C -0.17239 -0.62199 -0.17708 -0.62338 -0.17552 -0.62338 C -0.16996 -0.62338 -0.16441 -0.62199 -0.15885 -0.62129 C -0.14965 -0.61713 -0.15121 -0.62245 -0.15121 -0.63333 " pathEditMode="relative" rAng="0" ptsTypes="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83" y="-3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48148E-6 C 0.00017 -0.00439 -0.00538 -0.05694 0.0092 -0.06666 C 0.01389 -0.0699 0.01927 -0.07106 0.02431 -0.07268 C 0.02934 -0.07754 0.03368 -0.08402 0.03941 -0.08703 C 0.05139 -0.09328 0.05799 -0.09768 0.06823 -0.10717 C 0.07604 -0.11435 0.09097 -0.11504 0.1 -0.11713 C 0.10608 -0.11852 0.11059 -0.12384 0.11667 -0.12523 C 0.12066 -0.12615 0.12483 -0.12639 0.12882 -0.12731 C 0.13142 -0.12777 0.13385 -0.1287 0.13646 -0.12939 C 0.14826 -0.13703 0.1559 -0.15347 0.1651 -0.16574 C 0.17344 -0.17685 0.18889 -0.18217 0.2 -0.18588 C 0.20642 -0.19189 0.2132 -0.19583 0.21823 -0.20416 C 0.22708 -0.21875 0.21997 -0.21435 0.22882 -0.21828 C 0.23576 -0.22731 0.24392 -0.23634 0.25313 -0.24051 C 0.25903 -0.25231 0.26233 -0.25301 0.25764 -0.26875 C 0.25695 -0.27106 0.25469 -0.27129 0.25313 -0.27268 C 0.24601 -0.28703 0.25017 -0.28217 0.24254 -0.28889 C 0.24028 -0.29328 0.23507 -0.30416 0.23177 -0.30509 C 0.22326 -0.3074 0.21458 -0.30856 0.20608 -0.31111 C 0.17986 -0.31041 0.15347 -0.31041 0.12726 -0.30926 C 0.11476 -0.30856 0.10156 -0.29814 0.08941 -0.2949 C 0.0816 -0.28819 0.07448 -0.28356 0.06667 -0.27685 C 0.0632 -0.27384 0.06424 -0.27152 0.06059 -0.26875 C 0.0507 -0.26134 0.0382 -0.25926 0.02726 -0.25671 C 0.0257 -0.25532 0.02431 -0.2537 0.02274 -0.25254 C 0.02135 -0.25162 0.01962 -0.25162 0.01823 -0.25046 C 0.00972 -0.24375 0.0059 -0.23703 -0.00451 -0.23449 C -0.00903 -0.23078 -0.01371 -0.22801 -0.01823 -0.2243 C -0.02031 -0.22245 -0.02222 -0.22037 -0.02413 -0.21828 C -0.02517 -0.21713 -0.02604 -0.21527 -0.02726 -0.21412 C -0.03455 -0.20764 -0.04149 -0.20439 -0.05 -0.20208 C -0.06962 -0.20555 -0.08941 -0.20764 -0.10903 -0.21227 C -0.11632 -0.21412 -0.12292 -0.22014 -0.13021 -0.22222 C -0.16545 -0.23194 -0.20035 -0.23819 -0.23628 -0.24051 C -0.23976 -0.2412 -0.2434 -0.24189 -0.24687 -0.24259 C -0.25451 -0.24398 -0.26962 -0.24652 -0.26962 -0.24652 C -0.29062 -0.25625 -0.32014 -0.25347 -0.3408 -0.25463 C -0.34236 -0.25602 -0.34479 -0.25625 -0.34549 -0.25856 C -0.34809 -0.26736 -0.34479 -0.27592 -0.35 -0.28287 " pathEditMode="relative" ptsTypes="ffffffffffffffffffffffffffffffffffffffA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292 0.06736 C -0.12952 0.06157 -0.12778 0.05578 -0.13195 0.04722 C -0.14045 0.02963 -0.15156 0.01551 -0.16077 -0.00116 C -0.16337 -0.01111 -0.1684 -0.01829 -0.16979 -0.0294 C -0.17101 -0.03889 -0.17292 -0.05787 -0.17292 -0.05764 C -0.1724 -0.08658 -0.18872 -0.16829 -0.15174 -0.18102 C -0.14896 -0.18473 -0.14531 -0.1875 -0.14254 -0.19121 C -0.13941 -0.19537 -0.13663 -0.20093 -0.13351 -0.20533 C -0.13125 -0.21389 -0.12761 -0.21667 -0.12136 -0.21945 C -0.11927 -0.21806 -0.11667 -0.2176 -0.11528 -0.21528 C -0.11389 -0.2132 -0.1158 -0.20811 -0.11389 -0.20718 C -0.11042 -0.20556 -0.10677 -0.20834 -0.10313 -0.20926 C -0.09167 -0.21181 -0.08108 -0.21852 -0.06979 -0.22153 C -0.06597 -0.22408 -0.06163 -0.225 -0.05781 -0.22755 C -0.05087 -0.23218 -0.04983 -0.24051 -0.04254 -0.24375 C -0.03177 -0.25811 -0.01528 -0.26158 -0.00469 -0.27593 C -0.00226 -0.2794 1.38889E-6 -0.28334 0.00278 -0.28611 C 0.00486 -0.2882 0.00712 -0.28982 0.00885 -0.29213 C 0.01441 -0.29931 0.01632 -0.30695 0.02413 -0.31042 C 0.02587 -0.31389 0.03021 -0.31621 0.03021 -0.32037 C 0.03021 -0.3669 0.03576 -0.35834 0.02101 -0.37292 C 0.01996 -0.375 0.0191 -0.37709 0.01805 -0.37894 C 0.01719 -0.38056 0.0158 -0.38149 0.01493 -0.38311 C 0.01163 -0.38982 0.01024 -0.39815 0.00746 -0.40533 C 0.00399 -0.41436 0.00156 -0.42686 -0.00469 -0.43357 C -0.01406 -0.44352 -0.02674 -0.44954 -0.03802 -0.45371 C -0.04653 -0.46042 -0.05035 -0.46019 -0.05469 -0.47199 C -0.05504 -0.47801 -0.05521 -0.49838 -0.0592 -0.50625 C -0.0632 -0.51412 -0.07031 -0.5176 -0.07587 -0.52246 C -0.08438 -0.5301 -0.09288 -0.53496 -0.10313 -0.53866 C -0.1342 -0.53797 -0.18698 -0.54723 -0.22448 -0.53056 C -0.30434 -0.53125 -0.38403 -0.53056 -0.46389 -0.53264 C -0.46632 -0.53264 -0.47587 -0.53959 -0.47899 -0.54051 C -0.4842 -0.54769 -0.49149 -0.54861 -0.49861 -0.5507 C -0.50764 -0.55 -0.51684 -0.54977 -0.52587 -0.54861 C -0.53316 -0.54769 -0.54115 -0.54213 -0.54861 -0.54051 C -0.55399 -0.5338 -0.55035 -0.53172 -0.55781 -0.52848 C -0.60035 -0.5338 -0.64392 -0.52616 -0.68646 -0.52454 C -0.67517 -0.52662 -0.66406 -0.5301 -0.65313 -0.53449 C -0.6434 -0.54815 -0.62327 -0.54746 -0.61077 -0.54861 C -0.59306 -0.55278 -0.575 -0.54977 -0.55781 -0.55672 C -0.55434 -0.55602 -0.5507 -0.55579 -0.54722 -0.55486 C -0.54566 -0.5544 -0.54254 -0.55486 -0.54254 -0.55278 C -0.54254 -0.5507 -0.54566 -0.5507 -0.54722 -0.5507 C -0.55729 -0.55 -0.56736 -0.5507 -0.57743 -0.5507 " pathEditMode="relative" rAng="0" ptsTypes="ffffffffffffffffffffffffffffffffffffffffffff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43" y="-31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9.25926E-6 C 0.00052 -0.02361 0.00017 -0.04722 0.00156 -0.0706 C 0.00173 -0.07476 0.01007 -0.07986 0.01215 -0.08287 C 0.02205 -0.09814 0.03298 -0.12453 0.04843 -0.12916 C 0.0625 -0.13888 0.07934 -0.13796 0.09236 -0.15138 C 0.09444 -0.15347 0.09635 -0.15578 0.09843 -0.15763 C 0.10139 -0.16041 0.10764 -0.1655 0.10764 -0.1655 C 0.10902 -0.17384 0.11024 -0.18333 0.1151 -0.18981 C 0.12465 -0.20254 0.14184 -0.20347 0.15451 -0.20601 C 0.16718 -0.2118 0.17951 -0.21851 0.19097 -0.22824 C 0.19618 -0.23773 0.1993 -0.24097 0.20764 -0.24444 C 0.21371 -0.24699 0.22569 -0.25254 0.22569 -0.25254 C 0.23507 -0.27754 0.24722 -0.29768 0.2651 -0.31319 C 0.26979 -0.31736 0.27534 -0.31921 0.2802 -0.32314 C 0.30277 -0.34166 0.32239 -0.36597 0.34843 -0.37569 C 0.35434 -0.38078 0.36076 -0.38449 0.36666 -0.38981 C 0.37673 -0.39884 0.3842 -0.41064 0.39392 -0.42013 C 0.39583 -0.42731 0.39878 -0.43472 0.40295 -0.44027 C 0.41024 -0.44999 0.40625 -0.43749 0.4151 -0.45254 C 0.42031 -0.46134 0.42882 -0.48078 0.42882 -0.48078 C 0.43073 -0.51412 0.42968 -0.53819 0.44392 -0.56365 C 0.44566 -0.57361 0.44635 -0.58402 0.44826 -0.59398 C 0.4526 -0.6412 0.44774 -0.59143 0.45156 -0.62222 C 0.45416 -0.64421 0.45277 -0.65416 0.47118 -0.65648 C 0.47968 -0.65763 0.48836 -0.65787 0.49687 -0.65856 C 0.49861 -0.66759 0.49965 -0.67592 0.50451 -0.68287 C 0.51024 -0.71273 0.53541 -0.71666 0.55451 -0.72314 C 0.58437 -0.72152 0.59496 -0.73356 0.6 -0.70092 C 0.59965 -0.69861 0.59948 -0.67476 0.59687 -0.66666 C 0.59114 -0.6493 0.57986 -0.64421 0.56823 -0.63634 C 0.55868 -0.63009 0.55069 -0.62037 0.5408 -0.6162 C 0.53194 -0.60416 0.52083 -0.60231 0.51041 -0.59398 C 0.50295 -0.58773 0.49895 -0.57523 0.49097 -0.56967 C 0.48246 -0.56388 0.48194 -0.56458 0.47413 -0.55138 C 0.46823 -0.5412 0.46215 -0.52662 0.45764 -0.51504 C 0.45555 -0.50972 0.45156 -0.49884 0.45156 -0.49884 C 0.45017 -0.48958 0.44705 -0.48171 0.44548 -0.47268 C 0.44305 -0.45995 0.44166 -0.44513 0.43628 -0.43425 C 0.4375 -0.42106 0.43836 -0.41111 0.44548 -0.40208 C 0.45486 -0.37615 0.50208 -0.38425 0.51354 -0.38379 C 0.52795 -0.37731 0.5408 -0.36828 0.55607 -0.36365 C 0.5684 -0.35231 0.59305 -0.35624 0.60434 -0.35555 C 0.67239 -0.35763 0.65086 -0.3456 0.6743 -0.35949 " pathEditMode="relative" ptsTypes="ffffffffffffffffffffffffffffffffffffffffff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C 0.00052 -0.06064 -0.00139 -0.12129 0.00295 -0.18171 C 0.00382 -0.19537 0.00764 -0.21018 0.00886 -0.22407 C 0.00834 -0.23287 0.00955 -0.24213 0.00729 -0.25046 C 0.00608 -0.25578 0.00122 -0.25856 -0.00173 -0.2625 C -0.01319 -0.27801 -0.01753 -0.30092 -0.0349 -0.30694 C -0.04167 -0.31296 -0.04897 -0.31365 -0.05608 -0.31713 C -0.06147 -0.32384 -0.06216 -0.32129 -0.06841 -0.32106 C -0.09202 -0.3199 -0.11563 -0.3199 -0.13942 -0.31921 C -0.17067 -0.31458 -0.19879 -0.31574 -0.23039 -0.31713 C -0.23959 -0.32037 -0.24827 -0.32338 -0.25765 -0.32523 C -0.26667 -0.32893 -0.27136 -0.32986 -0.28195 -0.33125 C -0.29254 -0.34074 -0.2889 -0.33541 -0.29411 -0.34537 C -0.29949 -0.36875 -0.28508 -0.36412 -0.27275 -0.36759 C -0.24306 -0.36435 -0.26147 -0.36828 -0.24879 -0.36365 C -0.2448 -0.36226 -0.23647 -0.35949 -0.23647 -0.35949 C -0.23421 -0.35764 -0.23022 -0.35463 -0.22883 -0.35139 C -0.22622 -0.3456 -0.22657 -0.33726 -0.22431 -0.33125 C -0.22362 -0.32963 -0.22223 -0.3287 -0.22136 -0.32708 C -0.22015 -0.32453 -0.21963 -0.32152 -0.21824 -0.31921 C -0.21494 -0.31412 -0.2132 -0.31574 -0.20938 -0.31296 C -0.20261 -0.30856 -0.19636 -0.30393 -0.18959 -0.30092 C -0.15973 -0.30347 -0.13265 -0.30717 -0.10313 -0.30902 C -0.02188 -0.30764 0.05799 -0.30023 0.13924 -0.29699 C 0.16042 -0.29444 0.17587 -0.30301 0.1967 -0.30486 C 0.25729 -0.31041 0.22726 -0.30833 0.28768 -0.31111 C 0.30538 -0.31296 0.3217 -0.31389 0.33906 -0.30902 C 0.33976 -0.30879 0.35781 -0.30509 0.36337 -0.30301 C 0.3665 -0.30185 0.37257 -0.29884 0.37257 -0.29884 C 0.38195 -0.28703 0.38403 -0.28889 0.39844 -0.2868 C 0.40191 -0.28194 0.40538 -0.28148 0.40903 -0.27662 C 0.40955 -0.27384 0.41059 -0.26851 0.41059 -0.26851 " pathEditMode="relative" ptsTypes="fffffffffffffffffffffffffffffff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C -0.0033 -0.01273 -0.00903 -0.01134 -0.01823 -0.01412 C -0.02291 -0.01551 -0.02725 -0.01852 -0.03194 -0.02014 C -0.03611 -0.02152 -0.04409 -0.02407 -0.04409 -0.02407 C -0.05173 -0.03449 -0.05416 -0.04814 -0.06389 -0.05648 C -0.06736 -0.06967 -0.06823 -0.08379 -0.07153 -0.09699 C -0.07205 -0.1287 -0.07205 -0.16018 -0.07291 -0.19189 C -0.07326 -0.20671 -0.10069 -0.22361 -0.11076 -0.22824 C -0.11684 -0.23889 -0.12344 -0.24907 -0.13055 -0.25856 C -0.13611 -0.27708 -0.14496 -0.28287 -0.15625 -0.2949 C -0.16649 -0.30625 -0.15712 -0.30162 -0.16996 -0.30509 C -0.1783 -0.32245 -0.16701 -0.30185 -0.17743 -0.31296 C -0.17882 -0.31458 -0.17916 -0.31736 -0.18038 -0.31921 C -0.18246 -0.32222 -0.18472 -0.32453 -0.18663 -0.32731 C -0.18854 -0.33055 -0.19062 -0.33402 -0.19271 -0.33727 C -0.19357 -0.34074 -0.19479 -0.34398 -0.19566 -0.34745 C -0.19635 -0.35069 -0.19566 -0.35463 -0.19722 -0.3574 C -0.20104 -0.36504 -0.21198 -0.37939 -0.2184 -0.38379 C -0.22048 -0.38819 -0.22396 -0.3912 -0.22604 -0.39583 C -0.2276 -0.39953 -0.22899 -0.4081 -0.22899 -0.4081 C -0.22847 -0.41551 -0.22864 -0.42314 -0.22725 -0.43032 C -0.22673 -0.43356 -0.22291 -0.43495 -0.22291 -0.43842 C -0.22291 -0.44676 -0.22517 -0.45486 -0.22725 -0.4625 C -0.23021 -0.47176 -0.24496 -0.51481 -0.25 -0.52314 C -0.2526 -0.52731 -0.25677 -0.52916 -0.25937 -0.53333 C -0.26684 -0.54583 -0.26909 -0.55648 -0.27743 -0.56759 C -0.28125 -0.5824 -0.27569 -0.56389 -0.28333 -0.57963 C -0.2875 -0.5875 -0.28854 -0.59606 -0.29566 -0.60185 C -0.31094 -0.61458 -0.32708 -0.61852 -0.34392 -0.62615 C -0.36059 -0.62546 -0.37743 -0.62708 -0.39392 -0.62407 C -0.39774 -0.62338 -0.40052 -0.61134 -0.40625 -0.60995 C -0.44253 -0.60139 -0.47708 -0.58588 -0.51371 -0.57963 C -0.52916 -0.57268 -0.52257 -0.575 -0.53333 -0.57176 C -0.54149 -0.5662 -0.54687 -0.56574 -0.55607 -0.56365 C -0.56996 -0.56041 -0.58316 -0.55555 -0.59705 -0.55347 C -0.60052 -0.55185 -0.60434 -0.55162 -0.60764 -0.54953 C -0.61215 -0.54652 -0.6158 -0.5375 -0.61979 -0.53333 C -0.62569 -0.52708 -0.63229 -0.52523 -0.63941 -0.52314 C -0.65312 -0.51134 -0.63628 -0.52407 -0.67274 -0.52106 C -0.67448 -0.52083 -0.66996 -0.51805 -0.66823 -0.51713 C -0.66406 -0.51504 -0.64948 -0.51342 -0.64705 -0.51296 C -0.64236 -0.51111 -0.63663 -0.50648 -0.63194 -0.50509 C -0.62691 -0.5037 -0.6217 -0.5037 -0.61666 -0.50301 C -0.58073 -0.49074 -0.54305 -0.48356 -0.50607 -0.48078 C -0.3967 -0.48796 -0.28646 -0.49027 -0.17743 -0.50694 C -0.16614 -0.51041 -0.15521 -0.51412 -0.14409 -0.51921 C -0.12569 -0.53657 -0.11875 -0.55602 -0.10625 -0.57963 C -0.10243 -0.58703 -0.09566 -0.59166 -0.09097 -0.59791 C -0.08941 -0.60648 -0.09028 -0.61666 -0.08663 -0.62407 C -0.07969 -0.63819 -0.07621 -0.65 -0.07448 -0.66666 C -0.07396 -0.67083 -0.07413 -0.68819 -0.06823 -0.69074 C -0.04878 -0.6993 -0.02309 -0.69814 -0.00469 -0.69884 C 0.00139 -0.70694 0.00209 -0.70694 0.00747 -0.69884 " pathEditMode="relative" ptsTypes="ffffffffffffffffffffffffffffffffffffffffffffffffffffA">
                                      <p:cBhvr>
                                        <p:cTn id="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59 0.04282 C 0.00764 0.00787 -0.00521 -0.03473 0.01111 -0.06227 C 0.01979 -0.07686 0.03455 -0.0882 0.046 -0.09862 C 0.04861 -0.10116 0.05104 -0.10417 0.05364 -0.10672 C 0.05712 -0.11019 0.06423 -0.1169 0.06423 -0.11667 C 0.06128 -0.1338 0.05816 -0.15047 0.05521 -0.16737 C 0.05573 -0.19908 0.04982 -0.23264 0.05816 -0.26227 C 0.06267 -0.27871 0.08264 -0.28172 0.09305 -0.28866 C 0.10781 -0.29838 0.11788 -0.31783 0.13385 -0.325 C 0.1467 -0.33079 0.1585 -0.33218 0.17187 -0.33496 C 0.18958 -0.34283 0.20625 -0.34676 0.22482 -0.34908 C 0.23385 -0.34769 0.24323 -0.34237 0.25208 -0.34514 C 0.25937 -0.34746 0.26406 -0.35764 0.27031 -0.3632 C 0.29739 -0.3875 0.32552 -0.40996 0.35364 -0.43195 C 0.36632 -0.4419 0.37916 -0.44885 0.38993 -0.46227 C 0.39409 -0.4676 0.40208 -0.47848 0.40208 -0.47824 C 0.4026 -0.48125 0.40278 -0.48403 0.40364 -0.48658 C 0.40434 -0.48889 0.4059 -0.49028 0.40659 -0.4926 C 0.40798 -0.49792 0.40833 -0.50348 0.40972 -0.5088 C 0.40868 -0.53496 0.40989 -0.56158 0.40659 -0.5875 C 0.40607 -0.59144 0.40191 -0.59213 0.39913 -0.59352 C 0.35816 -0.6125 0.38003 -0.60209 0.35659 -0.60764 C 0.32257 -0.61574 0.27795 -0.61297 0.246 -0.61389 C 0.21284 -0.62223 0.23455 -0.61737 0.15816 -0.61389 C 0.1533 -0.61366 0.14791 -0.60811 0.14305 -0.60764 C 0.12743 -0.60649 0.11163 -0.60649 0.096 -0.60579 C 0.09028 -0.5838 0.10798 -0.5926 0.12326 -0.59167 C 0.15677 -0.5801 0.19479 -0.59028 0.22934 -0.59561 C 0.23802 -0.59537 0.29149 -0.6 0.31423 -0.58959 C 0.32847 -0.59237 0.34062 -0.59607 0.35521 -0.59769 C 0.37482 -0.59699 0.39462 -0.59746 0.41423 -0.59561 C 0.42343 -0.59491 0.42552 -0.58612 0.43385 -0.58357 C 0.44409 -0.57338 0.45399 -0.5669 0.4658 -0.55926 C 0.46823 -0.55764 0.47083 -0.55695 0.47326 -0.55533 C 0.47656 -0.55301 0.48246 -0.54723 0.48246 -0.54699 C 0.48732 -0.53843 0.48889 -0.53102 0.49149 -0.52084 C 0.49323 -0.50139 0.49566 -0.48218 0.49149 -0.46227 C 0.48993 -0.45487 0.4809 -0.44422 0.4809 -0.44399 C 0.48038 -0.44213 0.48003 -0.44005 0.47934 -0.43797 C 0.47847 -0.43519 0.47552 -0.43264 0.47639 -0.42987 C 0.47725 -0.42732 0.48038 -0.42871 0.48246 -0.42801 C 0.48923 -0.42199 0.49201 -0.41875 0.49757 -0.41181 C 0.50191 -0.39491 0.51059 -0.38681 0.52326 -0.38357 C 0.52778 -0.37755 0.53281 -0.37801 0.53854 -0.37547 C 0.54166 -0.36922 0.54375 -0.36227 0.546 -0.35533 C 0.54705 -0.35209 0.54791 -0.34514 0.55052 -0.34306 C 0.55416 -0.34028 0.55868 -0.34074 0.56267 -0.33912 C 0.56701 -0.33519 0.57187 -0.32547 0.57639 -0.32292 C 0.58403 -0.31852 0.59392 -0.31644 0.60208 -0.31482 C 0.61423 -0.30926 0.62725 -0.30926 0.63993 -0.30672 C 0.66597 -0.28982 0.69305 -0.28982 0.72187 -0.28658 C 0.72691 -0.28426 0.73194 -0.28264 0.73698 -0.28056 C 0.73802 -0.27917 0.73941 -0.27824 0.73993 -0.27639 C 0.74097 -0.27269 0.73993 -0.26783 0.74149 -0.26436 C 0.74271 -0.26158 0.74896 -0.26227 0.75052 -0.26227 " pathEditMode="relative" rAng="0" ptsTypes="ffffffffffffffffffffffffffffffffffffffffffffffffffffffA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97" y="-3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7 C 0.00052 -0.02014 0.00069 -0.04051 0.00156 -0.06065 C 0.00156 -0.06181 0.00434 -0.07176 0.00451 -0.07292 C 0.01042 -0.09792 0.0125 -0.09676 0.02431 -0.11922 C 0.02743 -0.12524 0.03177 -0.13889 0.0349 -0.14537 C 0.03698 -0.16112 0.03854 -0.17662 0.04097 -0.1919 C 0.04184 -0.19746 0.04375 -0.20764 0.04844 -0.21019 C 0.05087 -0.21158 0.05347 -0.21135 0.05608 -0.21204 C 0.05938 -0.21436 0.06372 -0.2169 0.06667 -0.22014 C 0.07101 -0.22477 0.07361 -0.23102 0.07882 -0.23426 C 0.08316 -0.23704 0.09236 -0.24051 0.09236 -0.24051 C 0.11146 -0.27084 0.09115 -0.23565 0.10295 -0.26459 C 0.10608 -0.27246 0.12031 -0.28959 0.12274 -0.29283 C 0.12969 -0.30209 0.13559 -0.31204 0.14236 -0.3213 C 0.14549 -0.33311 0.14323 -0.32547 0.15 -0.34352 C 0.15295 -0.35139 0.16302 -0.35162 0.16823 -0.35348 C 0.16979 -0.35394 0.17118 -0.35533 0.17274 -0.35556 C 0.18542 -0.35672 0.19774 -0.35695 0.21059 -0.35764 C 0.20434 -0.37037 0.20573 -0.38565 0.20295 -0.4 C 0.20035 -0.42848 0.19497 -0.46389 0.20295 -0.49098 C 0.20556 -0.49954 0.21302 -0.50695 0.21667 -0.51505 C 0.21858 -0.51922 0.22274 -0.52732 0.22274 -0.52732 C 0.22431 -0.53496 0.22431 -0.53982 0.22882 -0.54537 C 0.23385 -0.57801 0.25191 -0.57639 0.27274 -0.57987 C 0.29045 -0.58287 0.30764 -0.58635 0.32569 -0.58797 C 0.33038 -0.61783 0.34896 -0.61297 0.3651 -0.62616 C 0.37274 -0.63241 0.3816 -0.6463 0.39097 -0.64838 C 0.39792 -0.65 0.40503 -0.64954 0.41215 -0.65047 C 0.41615 -0.65093 0.42031 -0.65162 0.42431 -0.65255 C 0.43438 -0.65487 0.44427 -0.66158 0.45451 -0.66274 C 0.46458 -0.66389 0.47483 -0.66389 0.4849 -0.66459 C 0.49826 -0.67084 0.50538 -0.67107 0.52118 -0.67269 C 0.53142 -0.67547 0.53299 -0.67338 0.53941 -0.68496 C 0.53715 -0.71389 0.54097 -0.70116 0.52569 -0.71112 C 0.50747 -0.71042 0.48941 -0.71019 0.47118 -0.70903 C 0.45938 -0.70834 0.44913 -0.7 0.43785 -0.697 C 0.43038 -0.69005 0.43472 -0.69445 0.42569 -0.68287 C 0.42448 -0.68149 0.42257 -0.68172 0.42118 -0.68079 C 0.40868 -0.67246 0.39444 -0.66922 0.38038 -0.66667 C 0.34028 -0.64954 0.30191 -0.65209 0.25903 -0.65047 C 0.24583 -0.65 0.23281 -0.64885 0.21962 -0.64838 C 0.19392 -0.64746 0.16806 -0.64723 0.14236 -0.64653 C 0.11181 -0.63959 0.07951 -0.64306 0.05 -0.63033 C 0.04583 -0.62477 0.04201 -0.62338 0.03785 -0.61829 C 0.00365 -0.61968 -0.02552 -0.62547 -0.05903 -0.62825 C -0.06545 -0.63102 -0.07205 -0.63264 -0.07882 -0.63426 C -0.07986 -0.63565 -0.08038 -0.6382 -0.08177 -0.63843 C -0.08819 -0.63912 -0.11094 -0.63149 -0.11823 -0.63033 C -0.13472 -0.62269 -0.12118 -0.62825 -0.16059 -0.62825 " pathEditMode="relative" ptsTypes="ffffffffffffffffffffffffffffffffffffffffffffffffA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4.81481E-6 C -0.00816 -0.01481 -0.00868 -0.01389 -0.01632 -0.0243 C -0.02014 -0.02917 -0.02552 -0.04051 -0.02552 -0.04051 C -0.02778 -0.0544 -0.02917 -0.0618 -0.03473 -0.07292 C -0.03716 -0.09143 -0.04219 -0.10903 -0.04514 -0.12731 C -0.04688 -0.1368 -0.04618 -0.1368 -0.04809 -0.1456 C -0.04914 -0.14977 -0.05139 -0.15764 -0.05139 -0.15764 C -0.05191 -0.17176 -0.05191 -0.18588 -0.05261 -0.2 C -0.05365 -0.21366 -0.05834 -0.22893 -0.06042 -0.24259 C -0.06181 -0.2669 -0.06545 -0.28935 -0.06806 -0.31319 C -0.06893 -0.32338 -0.06459 -0.33796 -0.07101 -0.34352 C -0.07934 -0.35069 -0.08733 -0.35185 -0.0967 -0.35555 C -0.10434 -0.36597 -0.11858 -0.3662 -0.12865 -0.36782 C -0.14254 -0.37361 -0.15886 -0.375 -0.17084 -0.36366 C -0.1842 -0.36736 -0.19514 -0.37361 -0.20868 -0.37593 C -0.24584 -0.38194 -0.2842 -0.38102 -0.32101 -0.38194 C -0.34618 -0.38125 -0.37153 -0.38171 -0.3967 -0.37986 C -0.39861 -0.37963 -0.39966 -0.37685 -0.40139 -0.37593 C -0.40782 -0.37222 -0.40903 -0.37569 -0.4165 -0.36968 C -0.42552 -0.36204 -0.42969 -0.35741 -0.43907 -0.3537 C -0.44132 -0.35278 -0.4507 -0.34792 -0.45417 -0.34745 C -0.46927 -0.3456 -0.49966 -0.34352 -0.49966 -0.34352 C -0.51094 -0.33958 -0.52292 -0.33958 -0.53455 -0.3375 C -0.55174 -0.34097 -0.56858 -0.34213 -0.58594 -0.34352 C -0.5875 -0.34421 -0.59098 -0.34352 -0.59045 -0.3456 C -0.58976 -0.34838 -0.58664 -0.34838 -0.58455 -0.34954 C -0.5757 -0.3544 -0.5665 -0.35555 -0.55712 -0.35764 C -0.53577 -0.35625 -0.52709 -0.35486 -0.50868 -0.35162 C -0.50122 -0.34468 -0.49167 -0.34468 -0.48299 -0.34143 C -0.47309 -0.33773 -0.46424 -0.33264 -0.45417 -0.3294 C -0.44636 -0.31852 -0.42934 -0.31852 -0.41927 -0.31736 C -0.39914 -0.31875 -0.379 -0.31898 -0.35886 -0.3213 C -0.34966 -0.32222 -0.34219 -0.33102 -0.33299 -0.33333 C -0.32361 -0.34329 -0.31632 -0.34606 -0.30434 -0.34954 C -0.29358 -0.35648 -0.29323 -0.35764 -0.28299 -0.3618 C -0.27917 -0.36343 -0.27604 -0.36343 -0.2724 -0.36574 C -0.26111 -0.37338 -0.27466 -0.36667 -0.2632 -0.37176 C -0.24896 -0.3919 -0.23039 -0.40486 -0.2132 -0.42037 C -0.19514 -0.43727 -0.20712 -0.42245 -0.19375 -0.44051 C -0.19167 -0.44329 -0.18768 -0.44861 -0.18768 -0.44861 C -0.18316 -0.4838 -0.17969 -0.52245 -0.16493 -0.5537 C -0.15938 -0.56551 -0.15035 -0.57685 -0.14358 -0.58796 C -0.1415 -0.60208 -0.13959 -0.61968 -0.1316 -0.63032 C -0.11979 -0.6456 -0.09289 -0.64861 -0.07691 -0.65255 C -0.05834 -0.66968 -0.02778 -0.66991 -0.00591 -0.67292 C 0.00052 -0.68102 0.00729 -0.68889 0.01406 -0.69699 C 0.06718 -0.69282 0.04739 -0.69676 0.07309 -0.69097 C 0.07864 -0.69167 0.09531 -0.69305 0.08975 -0.69305 C 0.07708 -0.69305 0.06441 -0.69282 0.05173 -0.69097 C 0.05034 -0.69074 0.04982 -0.68796 0.04878 -0.68704 C 0.04722 -0.68588 0.04409 -0.68495 0.04409 -0.68495 " pathEditMode="relative" ptsTypes="ffffffffffffffffffffffffffffffffffffffffffffffffffA">
                                      <p:cBhvr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C -0.00035 -0.00209 -0.00208 -0.01158 -0.00313 -0.01412 C -0.00486 -0.01829 -0.0092 -0.02616 -0.0092 -0.02616 C -0.01389 -0.04584 -0.02344 -0.05926 -0.03646 -0.07061 C -0.0382 -0.07755 -0.04011 -0.08172 -0.0441 -0.08681 C -0.04809 -0.11042 -0.0658 -0.11181 -0.07743 -0.12732 C -0.07795 -0.1294 -0.07795 -0.13149 -0.07882 -0.13334 C -0.07952 -0.13496 -0.08142 -0.13542 -0.08195 -0.13727 C -0.08299 -0.14121 -0.08247 -0.14561 -0.08333 -0.14954 C -0.0849 -0.15649 -0.08872 -0.16274 -0.09254 -0.1676 C -0.09583 -0.18125 -0.09774 -0.19468 -0.10156 -0.20811 C -0.10243 -0.22223 -0.10243 -0.24352 -0.11077 -0.25463 C -0.11285 -0.26644 -0.11806 -0.27454 -0.12431 -0.28287 C -0.12726 -0.30209 -0.13472 -0.32454 -0.15 -0.33125 C -0.15851 -0.33496 -0.16736 -0.33774 -0.17587 -0.34144 C -0.18368 -0.34491 -0.18247 -0.34792 -0.19097 -0.35348 C -0.20504 -0.36274 -0.22083 -0.36875 -0.2349 -0.37778 C -0.24948 -0.38704 -0.24149 -0.38264 -0.25156 -0.39399 C -0.25642 -0.39954 -0.26285 -0.40093 -0.2684 -0.40602 C -0.28646 -0.42362 -0.29445 -0.45487 -0.31528 -0.46875 C -0.32379 -0.47431 -0.32934 -0.475 -0.33802 -0.47871 C -0.34254 -0.48056 -0.35156 -0.48496 -0.35156 -0.48496 C -0.35573 -0.49028 -0.35972 -0.49075 -0.36372 -0.497 C -0.36962 -0.50649 -0.37153 -0.51945 -0.37743 -0.5294 C -0.37917 -0.53681 -0.38229 -0.5426 -0.3849 -0.54954 C -0.38351 -0.57153 -0.38351 -0.60811 -0.39705 -0.62616 C -0.40278 -0.6338 -0.41476 -0.64075 -0.42274 -0.64445 C -0.425 -0.64885 -0.42813 -0.65209 -0.43038 -0.65649 C -0.43386 -0.66343 -0.43507 -0.672 -0.44097 -0.67686 C -0.44462 -0.67987 -0.44913 -0.68102 -0.45313 -0.68287 C -0.4592 -0.68588 -0.46528 -0.6882 -0.47136 -0.69098 C -0.47431 -0.69237 -0.48038 -0.69491 -0.48038 -0.69491 C -0.48455 -0.69862 -0.4882 -0.70394 -0.49254 -0.70718 C -0.5059 -0.7169 -0.52066 -0.72292 -0.5349 -0.7294 C -0.54097 -0.73704 -0.55 -0.74098 -0.55764 -0.74537 C -0.58229 -0.7595 -0.60972 -0.75811 -0.6349 -0.76968 C -0.63854 -0.77454 -0.64705 -0.78172 -0.64705 -0.78172 C -0.64809 -0.7838 -0.65122 -0.78612 -0.65 -0.78797 C -0.64705 -0.79213 -0.64202 -0.79213 -0.63802 -0.79399 C -0.62917 -0.79792 -0.61997 -0.79954 -0.61077 -0.80209 C -0.55851 -0.79838 -0.55313 -0.80093 -0.51215 -0.77987 C -0.50729 -0.76991 -0.49688 -0.75649 -0.48802 -0.75348 C -0.4816 -0.75116 -0.46823 -0.74954 -0.46823 -0.74954 C -0.45833 -0.74491 -0.44827 -0.73843 -0.43802 -0.73542 C -0.41945 -0.7301 -0.40035 -0.72732 -0.38195 -0.7213 C -0.37136 -0.71783 -0.36024 -0.71158 -0.35 -0.70718 C -0.33941 -0.70255 -0.32865 -0.70047 -0.31823 -0.69491 C -0.30486 -0.67709 -0.28455 -0.67408 -0.26684 -0.67061 C -0.22726 -0.65348 -0.2191 -0.66389 -0.15469 -0.66274 C -0.13281 -0.65996 -0.11146 -0.65325 -0.08941 -0.65047 C -0.07708 -0.6463 -0.06424 -0.64237 -0.05156 -0.64051 C -0.04254 -0.6375 -0.03333 -0.63565 -0.02431 -0.63241 C -0.01892 -0.63033 -0.01441 -0.62639 -0.0092 -0.62431 C 0.00087 -0.625 0.01111 -0.62431 0.02118 -0.62616 C 0.02292 -0.62639 0.02708 -0.63635 0.03177 -0.63843 C 0.03385 -0.64653 0.03923 -0.65186 0.04531 -0.65463 C 0.04844 -0.65857 0.05139 -0.66274 0.05451 -0.66667 C 0.0559 -0.67269 0.05903 -0.68496 0.05903 -0.68496 C 0.0566 -0.71991 0.06423 -0.73287 0.04236 -0.73727 C 0.0316 -0.74306 0.02014 -0.74514 0.00903 -0.74954 C -0.00191 -0.75394 -0.01198 -0.76088 -0.02274 -0.76575 C -0.03247 -0.77801 -0.05208 -0.77639 -0.06528 -0.77987 C -0.07743 -0.77917 -0.08941 -0.77894 -0.10156 -0.77778 C -0.11267 -0.77662 -0.12153 -0.76829 -0.13195 -0.76575 C -0.14358 -0.75787 -0.15365 -0.74908 -0.16667 -0.74537 C -0.18542 -0.73334 -0.15573 -0.75139 -0.18333 -0.73936 C -0.18472 -0.73866 -0.18524 -0.73635 -0.18646 -0.73542 C -0.19757 -0.72662 -0.21215 -0.72084 -0.22448 -0.71713 C -0.22778 -0.71482 -0.23177 -0.71412 -0.2349 -0.71112 C -0.24045 -0.70579 -0.24549 -0.69746 -0.25156 -0.69283 C -0.26024 -0.68612 -0.27136 -0.68519 -0.28038 -0.68079 C -0.28351 -0.67917 -0.28646 -0.67686 -0.28941 -0.67477 C -0.29462 -0.67084 -0.30469 -0.66274 -0.30469 -0.66274 C -0.31788 -0.63982 -0.31198 -0.6507 -0.32274 -0.63033 C -0.32431 -0.61991 -0.32535 -0.61343 -0.33333 -0.61019 C -0.34115 -0.59445 -0.33073 -0.6125 -0.34254 -0.60209 C -0.3441 -0.6007 -0.34427 -0.59769 -0.34549 -0.59607 C -0.3467 -0.59422 -0.34844 -0.59329 -0.35 -0.5919 C -0.35226 -0.5875 -0.35538 -0.58426 -0.35764 -0.57987 C -0.36059 -0.57385 -0.36215 -0.56575 -0.36528 -0.5595 C -0.36719 -0.54885 -0.37153 -0.53681 -0.37743 -0.5294 C -0.37917 -0.52477 -0.37986 -0.51945 -0.38195 -0.51505 C -0.39583 -0.48727 -0.41736 -0.472 -0.43802 -0.45463 C -0.44271 -0.44468 -0.44688 -0.44306 -0.45469 -0.43843 C -0.46702 -0.43079 -0.47917 -0.42454 -0.49254 -0.42014 C -0.50174 -0.41713 -0.5092 -0.41621 -0.51823 -0.41204 C -0.52639 -0.40394 -0.53542 -0.39885 -0.5441 -0.3919 C -0.54792 -0.38889 -0.55087 -0.3845 -0.55469 -0.38172 C -0.56458 -0.37408 -0.57847 -0.37153 -0.58941 -0.36968 C -0.59913 -0.36528 -0.60851 -0.35996 -0.61823 -0.35556 C -0.63108 -0.33936 -0.62309 -0.34399 -0.64861 -0.34144 C -0.65365 -0.34213 -0.65886 -0.3419 -0.66372 -0.34352 C -0.66771 -0.34468 -0.66962 -0.34954 -0.67431 -0.34954 " pathEditMode="relative" ptsTypes="ffffffffffffffffffffffffffffffffffffffffffffffffffffffffffffffffffffffffffffffffffffffffffffA">
                                      <p:cBhvr>
                                        <p:cTn id="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20" grpId="0" animBg="1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4740" y="189103"/>
            <a:ext cx="3625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SKLÁŘSKÝ PRŮMYSL</a:t>
            </a:r>
          </a:p>
        </p:txBody>
      </p:sp>
      <p:sp>
        <p:nvSpPr>
          <p:cNvPr id="3" name="Obdélník 2"/>
          <p:cNvSpPr/>
          <p:nvPr/>
        </p:nvSpPr>
        <p:spPr>
          <a:xfrm>
            <a:off x="5449975" y="2636911"/>
            <a:ext cx="36940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HUTNICKÝ PRŮMYSL</a:t>
            </a:r>
          </a:p>
        </p:txBody>
      </p:sp>
      <p:sp>
        <p:nvSpPr>
          <p:cNvPr id="4" name="Obdélník 3"/>
          <p:cNvSpPr/>
          <p:nvPr/>
        </p:nvSpPr>
        <p:spPr>
          <a:xfrm>
            <a:off x="3130221" y="5694832"/>
            <a:ext cx="1055354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/>
              <a:t>kaolín</a:t>
            </a:r>
            <a:endParaRPr lang="cs-CZ" sz="2800" dirty="0"/>
          </a:p>
        </p:txBody>
      </p:sp>
      <p:sp>
        <p:nvSpPr>
          <p:cNvPr id="5" name="Obdélník 4"/>
          <p:cNvSpPr/>
          <p:nvPr/>
        </p:nvSpPr>
        <p:spPr>
          <a:xfrm>
            <a:off x="327432" y="6294444"/>
            <a:ext cx="2175532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/>
              <a:t>sklářské písky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6752278" y="6294843"/>
            <a:ext cx="1074077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/>
              <a:t>železo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181319" y="2636912"/>
            <a:ext cx="50611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DŘEVOZPRACUJÍCÍ PRŮMYSL</a:t>
            </a:r>
          </a:p>
        </p:txBody>
      </p:sp>
      <p:sp>
        <p:nvSpPr>
          <p:cNvPr id="8" name="Obdélník 7"/>
          <p:cNvSpPr/>
          <p:nvPr/>
        </p:nvSpPr>
        <p:spPr>
          <a:xfrm>
            <a:off x="2814424" y="6312395"/>
            <a:ext cx="941283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/>
              <a:t>papír</a:t>
            </a:r>
            <a:endParaRPr lang="cs-CZ" sz="2800" dirty="0"/>
          </a:p>
        </p:txBody>
      </p:sp>
      <p:sp>
        <p:nvSpPr>
          <p:cNvPr id="9" name="Obdélník 8"/>
          <p:cNvSpPr/>
          <p:nvPr/>
        </p:nvSpPr>
        <p:spPr>
          <a:xfrm>
            <a:off x="4772866" y="5707674"/>
            <a:ext cx="1354217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/>
              <a:t>nábytek</a:t>
            </a:r>
            <a:endParaRPr lang="cs-CZ" sz="2800" dirty="0"/>
          </a:p>
        </p:txBody>
      </p:sp>
      <p:sp>
        <p:nvSpPr>
          <p:cNvPr id="10" name="Obdélník 9"/>
          <p:cNvSpPr/>
          <p:nvPr/>
        </p:nvSpPr>
        <p:spPr>
          <a:xfrm>
            <a:off x="4211960" y="189102"/>
            <a:ext cx="48044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POTRAVINÁŘSKÝ PRŮMYSL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1490914" y="5661248"/>
            <a:ext cx="1133515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/>
              <a:t>pečivo</a:t>
            </a:r>
            <a:endParaRPr lang="cs-CZ" sz="2800" dirty="0"/>
          </a:p>
        </p:txBody>
      </p:sp>
      <p:sp>
        <p:nvSpPr>
          <p:cNvPr id="12" name="Obdélník 11"/>
          <p:cNvSpPr/>
          <p:nvPr/>
        </p:nvSpPr>
        <p:spPr>
          <a:xfrm>
            <a:off x="3991433" y="6312395"/>
            <a:ext cx="2502160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/>
              <a:t>mléčné výrobky</a:t>
            </a:r>
            <a:endParaRPr lang="cs-CZ" sz="2800" dirty="0"/>
          </a:p>
        </p:txBody>
      </p:sp>
      <p:sp>
        <p:nvSpPr>
          <p:cNvPr id="13" name="Obdélník 12"/>
          <p:cNvSpPr/>
          <p:nvPr/>
        </p:nvSpPr>
        <p:spPr>
          <a:xfrm>
            <a:off x="6706270" y="5707674"/>
            <a:ext cx="1479572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/>
              <a:t>konzervy</a:t>
            </a:r>
            <a:endParaRPr lang="cs-CZ" sz="2800" dirty="0"/>
          </a:p>
        </p:txBody>
      </p:sp>
      <p:sp>
        <p:nvSpPr>
          <p:cNvPr id="14" name="Obdélník 13"/>
          <p:cNvSpPr/>
          <p:nvPr/>
        </p:nvSpPr>
        <p:spPr>
          <a:xfrm>
            <a:off x="8083747" y="6294843"/>
            <a:ext cx="973343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/>
              <a:t>maso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44898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C -0.00487 -0.03195 -0.00191 -0.06528 0.02413 -0.07061 C 0.05017 -0.08241 0.06371 -0.07755 0.09843 -0.07871 C 0.11197 -0.08033 0.12309 -0.08449 0.13628 -0.08681 C 0.14826 -0.09236 0.16163 -0.0919 0.17413 -0.09283 C 0.1809 -0.09445 0.18732 -0.09746 0.19392 -0.09908 C 0.2118 -0.10371 0.23055 -0.10324 0.24843 -0.10926 C 0.25607 -0.11158 0.26354 -0.11621 0.27118 -0.11922 C 0.2809 -0.12709 0.2901 -0.13311 0.29843 -0.14352 C 0.31649 -0.16598 0.30642 -0.16042 0.31805 -0.16598 C 0.32447 -0.17385 0.3177 -0.16644 0.3302 -0.17385 C 0.33177 -0.17477 0.33298 -0.17686 0.33472 -0.17778 C 0.33767 -0.1794 0.34392 -0.18172 0.34392 -0.18172 C 0.35399 -0.19537 0.35034 -0.18727 0.35451 -0.20625 C 0.35607 -0.22755 0.35902 -0.24769 0.35 -0.26875 C 0.34791 -0.27338 0.34184 -0.26991 0.33784 -0.27061 C 0.33472 -0.27107 0.33177 -0.27246 0.32864 -0.27269 C 0.30538 -0.27385 0.28229 -0.27408 0.25902 -0.27477 C 0.22257 -0.27338 0.18159 -0.27616 0.14531 -0.26875 C 0.10364 -0.27084 0.10763 -0.27037 0.07413 -0.28287 C 0.06388 -0.28658 0.05295 -0.29005 0.04687 -0.30301 C 0.03819 -0.32153 0.03732 -0.32686 0.03333 -0.34352 C 0.03038 -0.37709 0.01215 -0.42616 -0.00608 -0.45047 C -0.00782 -0.45926 -0.01025 -0.46436 -0.01528 -0.47061 C -0.01823 -0.47871 -0.0191 -0.48658 -0.02136 -0.49491 C -0.02275 -0.50903 -0.02292 -0.52338 -0.02882 -0.53542 C -0.02778 -0.55162 -0.02796 -0.56783 -0.02587 -0.5838 C -0.02292 -0.60602 0.0118 -0.61273 0.02118 -0.61829 C 0.07013 -0.64723 0.09982 -0.67639 0.15607 -0.68681 C 0.17222 -0.68403 0.18854 -0.68334 0.20451 -0.67871 C 0.24878 -0.66574 0.17743 -0.66551 0.24079 -0.67061 C 0.26475 -0.67709 0.28941 -0.67292 0.31354 -0.66875 C 0.32951 -0.65394 0.31788 -0.66297 0.36059 -0.66667 C 0.36562 -0.66713 0.37274 -0.67269 0.37725 -0.67477 C 0.38958 -0.68033 0.40138 -0.68542 0.41354 -0.69098 C 0.41597 -0.69398 0.41892 -0.69607 0.42118 -0.69908 C 0.42447 -0.70348 0.42638 -0.70903 0.4302 -0.7132 C 0.43507 -0.71852 0.44253 -0.72246 0.44843 -0.72523 C 0.45347 -0.72454 0.45868 -0.72477 0.46354 -0.72315 C 0.46423 -0.72292 0.46927 -0.71551 0.46961 -0.71505 C 0.47187 -0.71204 0.48333 -0.70417 0.48628 -0.7051 C 0.48732 -0.70533 0.48732 -0.70764 0.48784 -0.70903 C 0.5 -0.71042 0.51197 -0.71135 0.52413 -0.7132 C 0.5302 -0.71412 0.53611 -0.71852 0.54236 -0.71922 C 0.55937 -0.7213 0.57569 -0.7213 0.59236 -0.72523 C 0.60347 -0.72454 0.61475 -0.7257 0.62569 -0.72315 C 0.62725 -0.72269 0.62621 -0.71852 0.62725 -0.71713 C 0.62951 -0.71412 0.63559 -0.71505 0.63784 -0.71505 " pathEditMode="relative" ptsTypes="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81481E-6 C -0.01059 -0.00926 -0.00573 -0.00671 -0.01372 -0.00995 C -0.0158 -0.01203 -0.01754 -0.01458 -0.0198 -0.0162 C -0.02362 -0.01921 -0.03195 -0.02407 -0.03195 -0.02407 C -0.03507 -0.03078 -0.03768 -0.03703 -0.03941 -0.04444 C -0.03872 -0.07893 -0.04653 -0.10578 -0.03334 -0.13125 C -0.03039 -0.14861 -0.01407 -0.16273 -0.00313 -0.17176 C -0.00782 -0.1875 -0.01841 -0.19652 -0.02587 -0.20995 C -0.03264 -0.22222 -0.0408 -0.24189 -0.05 -0.25046 C -0.05261 -0.26018 -0.05556 -0.26597 -0.05764 -0.27662 C -0.05747 -0.28009 -0.06216 -0.30972 -0.05313 -0.31713 C -0.05035 -0.31944 -0.04323 -0.32037 -0.04098 -0.32106 C -0.03698 -0.32222 -0.02882 -0.32523 -0.02882 -0.32523 C 0.00138 -0.32453 0.03177 -0.32453 0.06197 -0.32314 C 0.0684 -0.32291 0.07395 -0.31782 0.0802 -0.31713 C 0.08975 -0.31597 0.09947 -0.31574 0.10902 -0.31504 C 0.12413 -0.30532 0.14045 -0.30139 0.1559 -0.29074 C 0.23784 -0.29213 0.24826 -0.28889 0.30138 -0.29699 C 0.31388 -0.30208 0.31927 -0.31759 0.3302 -0.32523 C 0.33506 -0.3287 0.34166 -0.32986 0.34687 -0.33125 C 0.3743 -0.34907 0.40816 -0.34861 0.43784 -0.35555 C 0.44965 -0.3618 0.46197 -0.36342 0.47413 -0.36759 C 0.48472 -0.36689 0.49531 -0.36551 0.5059 -0.36551 C 0.52187 -0.36551 0.51527 -0.36759 0.51059 -0.36967 C 0.50399 -0.36898 0.49635 -0.37245 0.49079 -0.36759 C 0.48159 -0.35972 0.4868 -0.34884 0.48333 -0.33935 C 0.47951 -0.32893 0.46527 -0.30694 0.46197 -0.30301 C 0.44218 -0.28009 0.42274 -0.25787 0.39687 -0.24838 C 0.38316 -0.24328 0.36857 -0.24259 0.35451 -0.24027 C 0.30833 -0.24143 0.26267 -0.24328 0.21666 -0.24629 C 0.19322 -0.25439 0.17743 -0.25995 0.16666 -0.29074 C 0.16371 -0.29907 0.16076 -0.3081 0.15902 -0.31713 C 0.15781 -0.32384 0.1559 -0.33727 0.1559 -0.33727 C 0.15538 -0.35347 0.15729 -0.37014 0.15451 -0.38588 C 0.15399 -0.38842 0.13854 -0.39328 0.13628 -0.39398 C 0.12187 -0.3993 0.10572 -0.40301 0.09079 -0.40602 C 0.0802 -0.41088 0.06979 -0.41597 0.05902 -0.42014 C 0.05399 -0.42222 0.04531 -0.43032 0.04531 -0.43032 C 0.0401 -0.45324 0.04826 -0.42129 0.04079 -0.44027 C 0.03975 -0.44282 0.03993 -0.44583 0.03923 -0.44838 C 0.03628 -0.45902 0.03402 -0.4706 0.0302 -0.48078 C 0.02881 -0.4993 0.02916 -0.50879 0.02118 -0.52314 C 0.01666 -0.54051 0.025 -0.51134 0.01059 -0.54143 C 0.00816 -0.54629 0.00434 -0.55671 4.72222E-6 -0.56157 C -0.01059 -0.57361 -0.02518 -0.5787 -0.03646 -0.58981 C -0.04532 -0.59838 -0.05313 -0.60995 -0.06077 -0.62014 C -0.0658 -0.62685 -0.06476 -0.63078 -0.07136 -0.63634 C -0.07309 -0.63773 -0.07553 -0.6375 -0.07744 -0.63842 C -0.08959 -0.6449 -0.10105 -0.64953 -0.11372 -0.65439 C -0.13316 -0.6618 -0.15105 -0.66921 -0.17136 -0.67268 C -0.17796 -0.67384 -0.19098 -0.67662 -0.19098 -0.67662 C -0.22344 -0.67546 -0.25174 -0.67361 -0.28334 -0.6706 C -0.29341 -0.6662 -0.30452 -0.66041 -0.31528 -0.6706 C -0.3198 -0.675 -0.3165 -0.68634 -0.31372 -0.69282 C -0.3125 -0.69583 -0.30869 -0.69282 -0.30608 -0.69282 " pathEditMode="relative" ptsTypes="ffffffffffffffffffffffffffffffffffffffffffffffffffffff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77778E-6 8.67362E-19 C 0.00052 -0.01319 -0.00018 -0.02708 0.00156 -0.04028 C 0.0019 -0.04375 0.00486 -0.04537 0.00607 -0.04838 C 0.00694 -0.05069 0.01163 -0.07037 0.01215 -0.07268 C 0.01354 -0.07893 0.01753 -0.0831 0.01979 -0.08889 C 0.02361 -0.09815 0.02361 -0.10347 0.02881 -0.10903 C 0.03489 -0.1162 0.04045 -0.11782 0.04704 -0.12315 C 0.05624 -0.13079 0.06284 -0.14097 0.07135 -0.14931 C 0.0776 -0.16319 0.08229 -0.17245 0.09409 -0.17593 C 0.10833 -0.18542 0.12378 -0.18935 0.1394 -0.19398 C 0.14149 -0.19537 0.14322 -0.19699 0.14548 -0.19792 C 0.14843 -0.19907 0.15173 -0.19838 0.15468 -0.2 C 0.15833 -0.20162 0.15954 -0.2081 0.16215 -0.21204 C 0.16527 -0.21713 0.17083 -0.22106 0.1743 -0.22407 C 0.17864 -0.22801 0.18124 -0.23518 0.18489 -0.24051 C 0.18819 -0.25093 0.18975 -0.26181 0.19253 -0.27268 C 0.19201 -0.28333 0.19184 -0.29421 0.19097 -0.30486 C 0.18958 -0.32199 0.16545 -0.32639 0.15607 -0.33125 C 0.14895 -0.33495 0.14201 -0.33611 0.13489 -0.33935 C 0.12986 -0.34167 0.11979 -0.34722 0.11979 -0.34722 C 0.11527 -0.35324 0.1085 -0.35671 0.10312 -0.36157 C 0.10104 -0.36343 0.10069 -0.36759 0.09861 -0.36944 C 0.09201 -0.37523 0.08454 -0.37917 0.07743 -0.3838 C 0.07187 -0.3875 0.06371 -0.3919 0.0592 -0.39792 C 0.05416 -0.40486 0.04965 -0.41065 0.04548 -0.41829 C 0.04322 -0.42222 0.04236 -0.42755 0.0394 -0.43009 C 0.02656 -0.44213 0.04739 -0.42176 0.02586 -0.45069 C 0.02187 -0.45579 0.01753 -0.45926 0.01371 -0.46481 C 0.01111 -0.47477 0.0092 -0.48495 0.00607 -0.49514 C 0.00659 -0.51134 0.00624 -0.52731 0.00763 -0.54329 C 0.0085 -0.55393 0.01579 -0.56181 0.02135 -0.56944 C 0.0467 -0.60393 0.08333 -0.61782 0.11822 -0.62199 C 0.1302 -0.62338 0.13402 -0.62431 0.14548 -0.62616 C 0.1493 -0.63079 0.15503 -0.63912 0.1592 -0.64236 C 0.16093 -0.64375 0.16336 -0.64329 0.16527 -0.64421 C 0.1743 -0.64815 0.18333 -0.65093 0.19253 -0.6544 C 0.20329 -0.65856 0.21371 -0.66435 0.2243 -0.66852 C 0.23645 -0.67338 0.24965 -0.67245 0.26215 -0.67454 C 0.2677 -0.70301 0.24704 -0.70532 0.23333 -0.71505 C 0.21527 -0.72801 0.21805 -0.73102 0.20468 -0.73727 C 0.18385 -0.74699 0.15538 -0.74792 0.13333 -0.75139 C 0.11215 -0.75069 0.08802 -0.76157 0.06979 -0.74722 C 0.06006 -0.73958 0.04947 -0.70741 0.04548 -0.69676 C 0.03993 -0.68218 0.02986 -0.67268 0.0243 -0.65833 C 0.02031 -0.63426 0.01874 -0.60972 0.01527 -0.58565 C 0.01388 -0.57593 0.01111 -0.56713 0.0092 -0.55741 C 0.00798 -0.53125 0.0059 -0.50486 0.00468 -0.4787 C 0.00277 -0.43565 0.01302 -0.44167 -0.00296 -0.43634 C -0.01841 -0.39491 -0.0382 -0.39005 -0.06806 -0.37153 C -0.09584 -0.3544 -0.11737 -0.34444 -0.14844 -0.3412 C -0.18473 -0.32986 -0.16945 -0.33287 -0.19393 -0.32917 C -0.22917 -0.31505 -0.18733 -0.33032 -0.22726 -0.32106 C -0.2915 -0.30625 -0.24046 -0.31389 -0.2757 -0.30903 C -0.28473 -0.30972 -0.29393 -0.30949 -0.30296 -0.31088 C -0.32257 -0.31389 -0.33855 -0.33194 -0.35747 -0.33727 C -0.36337 -0.34468 -0.36771 -0.35208 -0.3757 -0.35532 C -0.38629 -0.35393 -0.4349 -0.33681 -0.42257 -0.36157 C -0.40139 -0.36018 -0.39046 -0.36042 -0.37257 -0.35347 C -0.36511 -0.34653 -0.36337 -0.3412 -0.37414 -0.3412 " pathEditMode="relative" ptsTypes="ffffffffffffffffffffffffffffffffffffffffffffffffffffffffff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563 -0.0625 C -0.06841 -0.10787 -0.06129 -0.12616 -0.09289 -0.13912 C -0.10764 -0.15278 -0.12552 -0.1544 -0.14289 -0.15741 C -0.19028 -0.16551 -0.16129 -0.16343 -0.25052 -0.16551 C -0.27292 -0.16782 -0.2948 -0.17338 -0.31719 -0.17546 C -0.35035 -0.18681 -0.3849 -0.18704 -0.41875 -0.19375 C -0.43559 -0.20116 -0.45105 -0.20995 -0.46875 -0.21597 C -0.48611 -0.22199 -0.50556 -0.22222 -0.52327 -0.22616 C -0.5816 -0.23912 -0.63993 -0.25023 -0.69896 -0.25833 C -0.70608 -0.26157 -0.70816 -0.25995 -0.71268 -0.26852 C -0.71216 -0.27662 -0.71216 -0.28472 -0.71111 -0.29282 C -0.71059 -0.2963 -0.70799 -0.29931 -0.70816 -0.30278 C -0.70903 -0.31528 -0.71806 -0.32593 -0.72327 -0.33518 C -0.72466 -0.34282 -0.72657 -0.35324 -0.72934 -0.35949 C -0.73143 -0.36389 -0.73629 -0.36505 -0.73837 -0.36944 C -0.74636 -0.38657 -0.74896 -0.40995 -0.75955 -0.42407 C -0.7632 -0.44699 -0.77379 -0.46736 -0.78073 -0.48866 C -0.78264 -0.49468 -0.78386 -0.50093 -0.78542 -0.50694 C -0.78594 -0.50903 -0.78681 -0.51296 -0.78681 -0.51273 C -0.78629 -0.52037 -0.78681 -0.52801 -0.78542 -0.53518 C -0.78316 -0.54606 -0.76858 -0.55393 -0.76268 -0.55741 C -0.73542 -0.57407 -0.71441 -0.58495 -0.68542 -0.59375 C -0.66615 -0.59306 -0.64688 -0.59444 -0.62778 -0.59167 C -0.6224 -0.59097 -0.61789 -0.58565 -0.61268 -0.58356 C -0.60573 -0.58079 -0.59844 -0.58009 -0.5915 -0.57755 C -0.58421 -0.57477 -0.57726 -0.57037 -0.57014 -0.56736 C -0.54671 -0.55741 -0.52188 -0.55162 -0.4974 -0.54931 C -0.42101 -0.55278 -0.42709 -0.52477 -0.40348 -0.56551 C -0.40035 -0.58403 -0.38559 -0.60602 -0.37171 -0.61181 C -0.36285 -0.62083 -0.35296 -0.63542 -0.34289 -0.64213 C -0.33559 -0.64699 -0.32761 -0.65023 -0.32014 -0.6544 C -0.31615 -0.65671 -0.30921 -0.66227 -0.30504 -0.6625 C -0.28785 -0.66319 -0.27066 -0.66366 -0.25348 -0.66435 C -0.24653 -0.66759 -0.24011 -0.67708 -0.23386 -0.68264 C -0.22986 -0.68611 -0.22014 -0.68866 -0.22014 -0.68843 C -0.21355 -0.69792 -0.20174 -0.69861 -0.19289 -0.70278 C -0.19115 -0.71065 -0.18907 -0.7125 -0.18403 -0.7169 C -0.18039 -0.7162 -0.17657 -0.71643 -0.17327 -0.71505 C -0.17188 -0.71435 -0.17153 -0.71111 -0.17014 -0.71088 C -0.16806 -0.71042 -0.16407 -0.71296 -0.16407 -0.71273 " pathEditMode="relative" rAng="0" ptsTypes="fffffffffffffffffffffffffffffffffffffffA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851" y="-32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3 0.02083 C -0.00625 0.00879 -0.00938 -0.00324 -0.01528 -0.01343 C -0.0165 -0.0213 -0.01632 -0.02523 -0.01979 -0.03195 C -0.02327 -0.03866 -0.03021 -0.04121 -0.03351 -0.04792 C -0.03525 -0.05162 -0.03646 -0.05625 -0.03802 -0.06019 C -0.03854 -0.06343 -0.03872 -0.0669 -0.03959 -0.07014 C -0.04028 -0.07269 -0.04184 -0.07384 -0.04254 -0.07616 C -0.04601 -0.08912 -0.04584 -0.10162 -0.04861 -0.11482 C -0.05018 -0.12199 -0.05434 -0.12755 -0.05625 -0.13472 C -0.05243 -0.15949 -0.05104 -0.16158 -0.03802 -0.17917 C -0.03698 -0.18056 -0.03646 -0.1831 -0.03507 -0.18333 C -0.03351 -0.18403 -0.03195 -0.18472 -0.03038 -0.18519 C -0.02743 -0.18611 -0.02431 -0.18634 -0.02136 -0.18727 C -0.01424 -0.18958 -0.00018 -0.1956 -0.00018 -0.1956 C 0.01614 -0.20903 0.02986 -0.21273 0.04826 -0.22153 C 0.05798 -0.22616 0.10191 -0.25371 0.11805 -0.25787 C 0.13194 -0.26158 0.14618 -0.26227 0.16041 -0.26412 C 0.18507 -0.27384 0.17083 -0.26667 0.20139 -0.29028 C 0.20573 -0.29352 0.20816 -0.30023 0.21198 -0.3044 C 0.2158 -0.30833 0.21996 -0.31158 0.22413 -0.31458 C 0.246 -0.33079 0.27482 -0.34375 0.29982 -0.34676 C 0.32135 -0.35255 0.34462 -0.35301 0.36649 -0.35486 C 0.40781 -0.36898 0.49826 -0.35718 0.51198 -0.35695 C 0.52066 -0.35417 0.53003 -0.35023 0.53906 -0.35093 C 0.56337 -0.35255 0.58958 -0.38009 0.61493 -0.38727 C 0.63177 -0.39815 0.65868 -0.39653 0.67552 -0.39746 C 0.67812 -0.39815 0.68385 -0.39607 0.68316 -0.39931 C 0.68229 -0.40347 0.67725 -0.40232 0.67413 -0.40347 C 0.66094 -0.40833 0.64844 -0.41412 0.63472 -0.41551 C 0.59184 -0.42014 0.54878 -0.42246 0.50573 -0.4257 C 0.49705 -0.42708 0.48837 -0.42801 0.47986 -0.43171 C 0.47239 -0.43519 0.46684 -0.43982 0.45868 -0.4419 C 0.45382 -0.4463 0.45139 -0.44954 0.44826 -0.45602 C 0.44635 -0.46273 0.44392 -0.46759 0.44219 -0.47431 C 0.43975 -0.49491 0.44236 -0.50857 0.42708 -0.51852 C 0.42534 -0.52222 0.42274 -0.525 0.421 -0.52871 C 0.42014 -0.53056 0.42048 -0.53287 0.41909 -0.53472 C 0.41423 -0.54653 0.4092 -0.55463 0.40139 -0.56296 C 0.40017 -0.56412 0.39948 -0.56644 0.39809 -0.56713 C 0.38819 -0.57176 0.37517 -0.575 0.36475 -0.57708 C 0.36232 -0.57847 0.35989 -0.5794 0.35729 -0.58125 C 0.35486 -0.58287 0.35364 -0.58588 0.35121 -0.58727 C 0.34132 -0.59375 0.33871 -0.59144 0.33021 -0.59931 C 0.31892 -0.60926 0.33142 -0.60324 0.321 -0.60741 C 0.31614 -0.61713 0.3092 -0.62408 0.30434 -0.6338 C 0.30312 -0.63634 0.30295 -0.63982 0.30139 -0.6419 C 0.29427 -0.65139 0.29305 -0.64792 0.28628 -0.65394 C 0.27795 -0.66111 0.28923 -0.65463 0.27864 -0.66204 C 0.27517 -0.66435 0.27153 -0.66574 0.26805 -0.66806 C 0.25781 -0.68171 0.24236 -0.68611 0.22864 -0.69028 C 0.21267 -0.69514 0.23646 -0.68889 0.21962 -0.6963 C 0.21423 -0.69861 0.2085 -0.69884 0.20295 -0.70046 C 0.19253 -0.70718 0.17951 -0.70764 0.16788 -0.71042 C 0.16128 -0.71505 0.15573 -0.71667 0.14809 -0.71852 C 0.14253 -0.71783 0.13715 -0.71759 0.13159 -0.71667 C 0.12864 -0.71621 0.12708 -0.71088 0.12413 -0.71042 C 0.11007 -0.70857 0.09583 -0.70926 0.08159 -0.70857 C 0.08107 -0.70579 0.08212 -0.70162 0.08021 -0.70046 C 0.06284 -0.68982 0.06493 -0.70857 0.06493 -0.69028 " pathEditMode="relative" rAng="0" ptsTypes="ffffffffffffffffffffffffffffffffffffffffffffffffffffffffffA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84" y="-36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22222E-6 C -0.00902 -0.00787 -0.0118 -0.02291 -0.01805 -0.03426 C -0.01979 -0.0456 -0.02447 -0.0537 -0.02725 -0.06458 C -0.0302 -0.09884 -0.03333 -0.12315 -0.02882 -0.16157 C -0.02777 -0.1706 -0.02274 -0.17778 -0.01961 -0.18588 C -0.01388 -0.20092 0.01424 -0.21088 0.02431 -0.21805 C 0.04775 -0.23449 0.07084 -0.25509 0.09393 -0.27268 C 0.11372 -0.28773 0.13021 -0.30185 0.15313 -0.30486 C 0.15452 -0.31875 0.1573 -0.33657 0.16216 -0.3493 C 0.16389 -0.3537 0.16667 -0.35717 0.16823 -0.36157 C 0.18004 -0.39699 0.16737 -0.37639 0.1849 -0.41203 C 0.19844 -0.43958 0.19514 -0.42523 0.21059 -0.45046 C 0.23507 -0.49028 0.20573 -0.45 0.22431 -0.47477 C 0.22032 -0.54676 0.22778 -0.61967 0.21667 -0.69074 C 0.21476 -0.72106 0.20139 -0.78102 0.21962 -0.79791 C 0.23646 -0.79028 0.24393 -0.76713 0.25764 -0.75347 C 0.2632 -0.7419 0.2823 -0.73264 0.29254 -0.72916 C 0.29653 -0.72384 0.30139 -0.71921 0.30452 -0.71296 C 0.31146 -0.69907 0.30712 -0.70254 0.31528 -0.69884 C 0.32049 -0.68842 0.33664 -0.68565 0.34549 -0.68264 C 0.37396 -0.67315 0.40296 -0.66898 0.43195 -0.6625 C 0.46181 -0.66389 0.4915 -0.66481 0.52118 -0.6706 C 0.53438 -0.6699 0.54757 -0.6699 0.56059 -0.66852 C 0.56216 -0.66828 0.55764 -0.66666 0.55608 -0.66666 C 0.53091 -0.66666 0.50556 -0.66782 0.48039 -0.66852 C 0.43178 -0.67222 0.38334 -0.6787 0.3349 -0.68472 C 0.30452 -0.68333 0.27431 -0.68264 0.24393 -0.68078 C 0.23525 -0.68032 0.23056 -0.6787 0.22275 -0.67477 C 0.21771 -0.67222 0.20764 -0.66666 0.20764 -0.66666 C 0.20191 -0.65879 0.19688 -0.65324 0.19254 -0.64444 C 0.19046 -0.63333 0.18698 -0.62315 0.1849 -0.61203 C 0.18368 -0.59537 0.18299 -0.5787 0.17726 -0.56365 C 0.17605 -0.56065 0.17414 -0.55833 0.17275 -0.55555 C 0.17171 -0.55347 0.17066 -0.55162 0.1698 -0.5493 C 0.16684 -0.54143 0.1665 -0.53819 0.16059 -0.53333 C 0.15226 -0.51875 0.14375 -0.50463 0.1349 -0.49074 C 0.1316 -0.48565 0.12657 -0.4831 0.12275 -0.4787 C 0.11424 -0.46944 0.10834 -0.46203 0.09705 -0.45856 C 0.09445 -0.45509 0.09132 -0.45254 0.08941 -0.44838 C 0.08698 -0.44305 0.08195 -0.43217 0.08195 -0.43217 C 0.07848 -0.41435 0.07257 -0.4 0.06059 -0.38981 C 0.05799 -0.3787 0.0474 -0.36921 0.03941 -0.36551 C 0.03421 -0.35509 0.02553 -0.35555 0.01667 -0.35347 C -0.00399 -0.33449 -0.01718 -0.33333 -0.04236 -0.33125 C -0.05173 -0.32916 -0.06024 -0.32245 -0.06961 -0.32106 C -0.08559 -0.31875 -0.10086 -0.31389 -0.11666 -0.31111 C -0.15156 -0.2949 -0.20017 -0.31921 -0.23784 -0.32315 C -0.24149 -0.35069 -0.24079 -0.32361 -0.24079 -0.31504 " pathEditMode="relative" ptsTypes="fffffffffffffffffffffffffffffffffffffffffffffffA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48 0.00741 C -0.02395 -0.01018 -0.0276 -0.02731 -0.03107 -0.0449 C -0.02951 -0.0905 -0.03385 -0.08657 -0.02048 -0.11365 C -0.01875 -0.1324 -0.01875 -0.15162 -0.01597 -0.17037 C -0.01475 -0.1787 -0.00191 -0.1868 0.00226 -0.1905 C 0.01389 -0.20092 0.01424 -0.21921 0.02796 -0.22893 C 0.03247 -0.24606 0.03039 -0.26527 0.03264 -0.28333 C 0.03716 -0.32037 0.04323 -0.36087 0.05226 -0.39652 C 0.05469 -0.40601 0.05868 -0.41527 0.06129 -0.42476 C 0.06546 -0.43958 0.06823 -0.45347 0.075 -0.46712 C 0.08299 -0.4831 0.0974 -0.48981 0.10834 -0.50162 C 0.12622 -0.52106 0.10938 -0.50347 0.11893 -0.51782 C 0.12084 -0.52083 0.13386 -0.53773 0.13716 -0.54189 C 0.14653 -0.55393 0.16007 -0.55509 0.17049 -0.56412 C 0.17396 -0.5787 0.17153 -0.57291 0.17657 -0.5824 C 0.18039 -0.59907 0.18768 -0.61134 0.2007 -0.61666 C 0.20764 -0.62592 0.22691 -0.6287 0.23716 -0.63078 C 0.25157 -0.6375 0.23282 -0.62777 0.24462 -0.63703 C 0.24549 -0.63773 0.25521 -0.64097 0.25539 -0.64097 C 0.26615 -0.64699 0.27448 -0.65648 0.28559 -0.66111 C 0.28855 -0.66689 0.29306 -0.67777 0.29775 -0.68148 C 0.29879 -0.68217 0.30816 -0.68541 0.30834 -0.68541 C 0.33004 -0.68171 0.31441 -0.68958 0.32205 -0.66712 C 0.32275 -0.66527 0.325 -0.66597 0.32657 -0.66527 C 0.34948 -0.65532 0.31806 -0.66319 0.27657 -0.66319 " pathEditMode="relative" rAng="0" ptsTypes="ffffffffffffffffffffffffA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30" y="-3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C -0.00399 -0.00278 -0.00781 -0.00602 -0.01198 -0.0081 C -0.01892 -0.01134 -0.02639 -0.01204 -0.03333 -0.0162 C -0.03976 -0.01991 -0.04167 -0.02408 -0.04844 -0.02639 C -0.0559 -0.03287 -0.06545 -0.03426 -0.07413 -0.03634 C -0.07778 -0.03982 -0.08837 -0.05208 -0.0908 -0.05671 C -0.09653 -0.06736 -0.10156 -0.08033 -0.11059 -0.08704 C -0.12639 -0.09884 -0.13819 -0.09954 -0.15139 -0.11713 C -0.15469 -0.12986 -0.1559 -0.14375 -0.16059 -0.15556 C -0.16406 -0.16458 -0.17205 -0.16875 -0.17864 -0.17384 C -0.19479 -0.18634 -0.21267 -0.19144 -0.22864 -0.20417 C -0.24305 -0.21551 -0.25642 -0.23125 -0.27257 -0.23843 C -0.29045 -0.2463 -0.30868 -0.25394 -0.32726 -0.25857 C -0.34861 -0.27037 -0.37743 -0.26713 -0.4 -0.26875 C -0.43107 -0.27778 -0.45469 -0.27755 -0.48785 -0.27894 C -0.49705 -0.28056 -0.50538 -0.28241 -0.51354 -0.28889 C -0.51667 -0.29144 -0.5191 -0.29583 -0.52257 -0.29699 C -0.54219 -0.30417 -0.56094 -0.31366 -0.58021 -0.3213 C -0.6 -0.32917 -0.62205 -0.32894 -0.64236 -0.33333 C -0.6566 -0.33982 -0.66684 -0.35625 -0.67864 -0.36783 C -0.68576 -0.37477 -0.6941 -0.3794 -0.70139 -0.38588 C -0.70191 -0.38796 -0.7033 -0.38982 -0.70295 -0.3919 C -0.70208 -0.39769 -0.68472 -0.4 -0.68021 -0.40208 C -0.62917 -0.39884 -0.61962 -0.39722 -0.57864 -0.38796 C -0.5559 -0.37523 -0.53403 -0.36204 -0.51059 -0.35162 C -0.5059 -0.34954 -0.50173 -0.34537 -0.49687 -0.34352 C -0.49201 -0.34167 -0.47222 -0.33958 -0.46962 -0.33935 C -0.45399 -0.34074 -0.43785 -0.33843 -0.42257 -0.34352 C -0.41493 -0.34607 -0.41007 -0.35695 -0.40295 -0.36158 C -0.38941 -0.3706 -0.3809 -0.37685 -0.3651 -0.3838 C -0.33351 -0.39792 -0.29826 -0.4037 -0.2651 -0.40602 C -0.20694 -0.41829 -0.14774 -0.41204 -0.08923 -0.40417 C -0.08212 -0.40139 -0.075 -0.39931 -0.06805 -0.39607 C -0.05712 -0.39792 -0.05104 -0.40162 -0.0408 -0.40602 C -0.03403 -0.40903 -0.02656 -0.40833 -0.01962 -0.41019 C -0.01215 -0.41667 -0.0151 -0.41181 -0.0151 -0.42824 " pathEditMode="relative" ptsTypes="fffffffffffffffffffffffffffffffffffA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22222E-6 C -0.00052 -0.01805 0.00156 -0.0368 -0.00156 -0.0544 C -0.00156 -0.0544 -0.0158 -0.07338 -0.01823 -0.07662 C -0.02031 -0.0794 -0.02326 -0.09213 -0.0243 -0.09491 C -0.03003 -0.11065 -0.03524 -0.13009 -0.04705 -0.13935 C -0.04948 -0.14143 -0.05955 -0.14329 -0.06059 -0.14329 C -0.07326 -0.14768 -0.08576 -0.1544 -0.09861 -0.15741 C -0.11146 -0.15555 -0.12222 -0.15671 -0.13489 -0.15949 C -0.14531 -0.16759 -0.15503 -0.1706 -0.16666 -0.17569 C -0.1783 -0.18079 -0.20156 -0.1919 -0.20156 -0.1919 C -0.20868 -0.2 -0.21701 -0.20625 -0.22274 -0.21597 C -0.22882 -0.22593 -0.23264 -0.23611 -0.24097 -0.24236 C -0.24236 -0.24352 -0.2684 -0.26088 -0.27274 -0.2625 C -0.29271 -0.27037 -0.30399 -0.28009 -0.31059 -0.30694 C -0.31406 -0.34259 -0.32569 -0.37384 -0.33646 -0.40602 C -0.34166 -0.42176 -0.34375 -0.43866 -0.34861 -0.4544 C -0.35034 -0.47546 -0.3533 -0.4963 -0.35607 -0.51713 C -0.35555 -0.53055 -0.35555 -0.54398 -0.35469 -0.55741 C -0.35451 -0.56018 -0.35434 -0.56343 -0.35312 -0.56551 C -0.35052 -0.56991 -0.34514 -0.56852 -0.34097 -0.56968 C -0.34357 -0.5831 -0.34653 -0.59653 -0.34861 -0.60995 C -0.34982 -0.63333 -0.35156 -0.64745 -0.35 -0.6706 C -0.34288 -0.66991 -0.33576 -0.67014 -0.32882 -0.66852 C -0.32708 -0.66805 -0.32257 -0.66481 -0.3243 -0.66458 C -0.33281 -0.66389 -0.34149 -0.66597 -0.35 -0.66667 C -0.34323 -0.66944 -0.3375 -0.6706 -0.33038 -0.6706 " pathEditMode="relative" ptsTypes="fffffffffffffffffffffffffA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2296761" y="188639"/>
            <a:ext cx="40600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SPOTŘEBNÍ PRŮMYSL: 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6356847" y="6270533"/>
            <a:ext cx="1287788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/>
              <a:t>kabelky</a:t>
            </a:r>
            <a:endParaRPr lang="cs-CZ" sz="2800" dirty="0"/>
          </a:p>
        </p:txBody>
      </p:sp>
      <p:sp>
        <p:nvSpPr>
          <p:cNvPr id="13" name="Obdélník 12"/>
          <p:cNvSpPr/>
          <p:nvPr/>
        </p:nvSpPr>
        <p:spPr>
          <a:xfrm>
            <a:off x="907664" y="6270533"/>
            <a:ext cx="880241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/>
              <a:t>látky</a:t>
            </a:r>
            <a:endParaRPr lang="cs-CZ" sz="2800" dirty="0"/>
          </a:p>
        </p:txBody>
      </p:sp>
      <p:sp>
        <p:nvSpPr>
          <p:cNvPr id="14" name="Obdélník 13"/>
          <p:cNvSpPr/>
          <p:nvPr/>
        </p:nvSpPr>
        <p:spPr>
          <a:xfrm>
            <a:off x="7927066" y="6279799"/>
            <a:ext cx="914033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/>
              <a:t>obuv</a:t>
            </a:r>
            <a:endParaRPr lang="cs-CZ" sz="2800" dirty="0"/>
          </a:p>
        </p:txBody>
      </p:sp>
      <p:sp>
        <p:nvSpPr>
          <p:cNvPr id="15" name="Obdélník 14"/>
          <p:cNvSpPr/>
          <p:nvPr/>
        </p:nvSpPr>
        <p:spPr>
          <a:xfrm>
            <a:off x="3419872" y="6282614"/>
            <a:ext cx="1065100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/>
              <a:t>oděvy</a:t>
            </a:r>
            <a:endParaRPr lang="cs-CZ" sz="2800" dirty="0"/>
          </a:p>
        </p:txBody>
      </p:sp>
      <p:sp>
        <p:nvSpPr>
          <p:cNvPr id="16" name="Obdélník 15"/>
          <p:cNvSpPr/>
          <p:nvPr/>
        </p:nvSpPr>
        <p:spPr>
          <a:xfrm>
            <a:off x="107504" y="890300"/>
            <a:ext cx="34231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</a:rPr>
              <a:t>TEXTILNÍ PRŮMYSL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5436096" y="890299"/>
            <a:ext cx="33782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</a:rPr>
              <a:t>ODĚVNÍ PRŮMYSL 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110596" y="3140968"/>
            <a:ext cx="39809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</a:rPr>
              <a:t>OBUVNICKÝ PRŮMYSL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5038628" y="3140967"/>
            <a:ext cx="39162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</a:rPr>
              <a:t>KOŽEDĚLNÝ PRŮMYSL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4806660" y="6280988"/>
            <a:ext cx="1258871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/>
              <a:t>záclony</a:t>
            </a:r>
            <a:endParaRPr lang="cs-CZ" sz="2800" dirty="0"/>
          </a:p>
        </p:txBody>
      </p:sp>
      <p:sp>
        <p:nvSpPr>
          <p:cNvPr id="22" name="Obdélník 21"/>
          <p:cNvSpPr/>
          <p:nvPr/>
        </p:nvSpPr>
        <p:spPr>
          <a:xfrm>
            <a:off x="2101077" y="6279799"/>
            <a:ext cx="1011815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800" dirty="0" smtClean="0"/>
              <a:t>pásky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9820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052 -0.0257 0.00052 -0.05116 0.00139 -0.07686 C 0.00139 -0.07894 0.00174 -0.08149 0.00295 -0.08287 C 0.01337 -0.09653 0.02726 -0.10209 0.03785 -0.11505 C 0.04688 -0.12593 0.05261 -0.13982 0.06059 -0.15139 C 0.06806 -0.16227 0.07674 -0.16875 0.08629 -0.1757 C 0.09202 -0.1801 0.09809 -0.18473 0.10452 -0.18797 C 0.11285 -0.19213 0.12222 -0.1926 0.13021 -0.19792 C 0.16111 -0.21875 0.13698 -0.20487 0.18021 -0.22014 C 0.18976 -0.22362 0.19948 -0.22709 0.20903 -0.23033 C 0.21302 -0.23172 0.22118 -0.23426 0.22118 -0.23426 C 0.229 -0.23959 0.23681 -0.24491 0.24531 -0.24838 C 0.2658 -0.26806 0.24514 -0.25024 0.26962 -0.26459 C 0.279 -0.27014 0.28698 -0.27824 0.29688 -0.28287 C 0.3059 -0.29491 0.32118 -0.2963 0.33334 -0.29908 C 0.34965 -0.30278 0.36528 -0.30787 0.38177 -0.31112 C 0.3915 -0.33449 0.39948 -0.35741 0.40747 -0.38172 C 0.40851 -0.38565 0.40938 -0.39005 0.41059 -0.39399 C 0.4125 -0.4007 0.41667 -0.41412 0.41667 -0.41412 C 0.4191 -0.43866 0.41684 -0.41852 0.41945 -0.43843 C 0.42066 -0.44584 0.42257 -0.46065 0.42257 -0.46065 C 0.42361 -0.47871 0.4257 -0.52917 0.43177 -0.54746 C 0.43663 -0.56181 0.43542 -0.55463 0.44393 -0.56574 C 0.45469 -0.57987 0.44288 -0.58079 0.4665 -0.59792 C 0.47327 -0.60255 0.47934 -0.60764 0.48629 -0.61204 C 0.49219 -0.61574 0.49861 -0.61829 0.50452 -0.62223 C 0.51441 -0.62871 0.52518 -0.63936 0.53629 -0.64237 C 0.54271 -0.64422 0.54931 -0.64375 0.5559 -0.64445 C 0.56285 -0.64908 0.57031 -0.65186 0.57726 -0.65649 C 0.58559 -0.66829 0.58959 -0.66667 0.59844 -0.67269 C 0.60469 -0.67686 0.60972 -0.68056 0.61667 -0.68287 C 0.63195 -0.6963 0.6566 -0.69283 0.67413 -0.69491 C 0.67934 -0.69723 0.68368 -0.69792 0.68785 -0.70301 C 0.68316 -0.72107 0.67726 -0.72801 0.66354 -0.73125 C 0.63681 -0.73056 0.61007 -0.73102 0.58334 -0.72917 C 0.58056 -0.72894 0.5783 -0.72616 0.5757 -0.72524 C 0.56337 -0.72107 0.55035 -0.71899 0.53785 -0.71505 C 0.51337 -0.70741 0.4934 -0.68727 0.46806 -0.68287 C 0.46563 -0.68149 0.4632 -0.67987 0.46059 -0.67871 C 0.45868 -0.67778 0.45643 -0.67778 0.45452 -0.67686 C 0.44896 -0.67408 0.44479 -0.66922 0.43924 -0.66667 C 0.43195 -0.65996 0.42379 -0.65787 0.41667 -0.65047 C 0.40156 -0.65116 0.38629 -0.65232 0.37118 -0.65255 C 0.29948 -0.65371 0.22761 -0.65139 0.1559 -0.65463 C 0.15139 -0.65487 0.14792 -0.65996 0.14393 -0.6625 C 0.13264 -0.66991 0.11858 -0.66737 0.10747 -0.67477 C 0.10018 -0.67963 0.09705 -0.68889 0.08924 -0.69283 C 0.07049 -0.70232 0.04271 -0.70186 0.02413 -0.70301 C 0.01927 -0.70533 0.01337 -0.70324 0.00903 -0.70695 C 0.00712 -0.70857 0.01511 -0.70811 0.01511 -0.71112 " pathEditMode="relative" ptsTypes="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33333E-6 C -0.00417 -0.01412 -0.00694 -0.02407 -0.00903 -0.03843 C -0.01007 -0.04583 -0.01198 -0.06065 -0.01198 -0.06065 C -0.01094 -0.09861 -0.01493 -0.12523 0.00608 -0.14954 C 0.01511 -0.15995 0.00851 -0.15602 0.01667 -0.15972 C 0.02083 -0.16759 0.02517 -0.16829 0.03038 -0.17593 C 0.04375 -0.19583 0.06163 -0.20949 0.07587 -0.22847 C 0.08802 -0.24468 0.09879 -0.2662 0.11528 -0.27477 C 0.12969 -0.28218 0.14601 -0.28403 0.1592 -0.29514 C 0.16597 -0.30069 0.17882 -0.31319 0.17882 -0.31319 C 0.18195 -0.31921 0.18524 -0.32523 0.18802 -0.33148 C 0.19601 -0.34977 0.19566 -0.37407 0.20469 -0.39213 C 0.22153 -0.42569 0.25191 -0.43449 0.26979 -0.46667 C 0.27813 -0.48148 0.28455 -0.49977 0.29254 -0.51528 C 0.30434 -0.53773 0.32274 -0.55162 0.33646 -0.57176 C 0.35382 -0.59722 0.34566 -0.58773 0.3592 -0.60208 C 0.3632 -0.61157 0.36736 -0.62083 0.37136 -0.63032 C 0.38281 -0.65718 0.4158 -0.66968 0.4349 -0.68102 C 0.43715 -0.68241 0.43872 -0.68542 0.44097 -0.68704 C 0.44688 -0.69143 0.4533 -0.69468 0.4592 -0.69907 C 0.46233 -0.70139 0.46476 -0.70625 0.46823 -0.70718 C 0.4783 -0.70995 0.48715 -0.71458 0.49705 -0.71736 C 0.51059 -0.72639 0.50486 -0.72361 0.51372 -0.72731 C 0.52743 -0.72662 0.54115 -0.72824 0.55469 -0.72546 C 0.55833 -0.72477 0.56024 -0.71898 0.56372 -0.71736 C 0.56667 -0.71597 0.57274 -0.71319 0.57274 -0.71319 C 0.58125 -0.70255 0.5908 -0.70625 0.60313 -0.70509 C 0.5842 -0.69722 0.55886 -0.69097 0.53941 -0.68704 C 0.51997 -0.67616 0.50017 -0.6669 0.48038 -0.65671 C 0.47083 -0.64676 0.46094 -0.63356 0.45 -0.62639 C 0.43472 -0.61643 0.43195 -0.61829 0.41059 -0.61227 C 0.40226 -0.60995 0.39323 -0.60579 0.3849 -0.60417 C 0.37431 -0.60231 0.36372 -0.60185 0.35313 -0.6 C 0.34254 -0.59815 0.33281 -0.59352 0.32274 -0.59005 C 0.31354 -0.58681 0.3066 -0.58518 0.29861 -0.57778 C 0.29392 -0.55949 0.3007 -0.58264 0.29392 -0.56782 C 0.2908 -0.56088 0.29184 -0.55093 0.28941 -0.54352 C 0.28351 -0.52477 0.27778 -0.50648 0.27274 -0.48704 C 0.27066 -0.46782 0.26875 -0.45486 0.27136 -0.43449 C 0.27222 -0.42824 0.27431 -0.42222 0.27587 -0.4162 C 0.27708 -0.41157 0.28195 -0.40417 0.28195 -0.40417 C 0.28472 -0.38819 0.2941 -0.38773 0.30469 -0.38403 C 0.34514 -0.36944 0.28906 -0.37847 0.39097 -0.37593 C 0.45504 -0.36505 0.52049 -0.36991 0.5849 -0.36991 " pathEditMode="relative" ptsTypes="fffffffffffffffffffffffffffffffffffffffffffA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96296E-6 C -0.00452 -0.00393 -0.01181 -0.00532 -0.01372 -0.01204 C -0.0217 -0.03981 -0.01111 -0.00602 -0.02136 -0.03009 C -0.03125 -0.05324 -0.03663 -0.07454 -0.05313 -0.09074 C -0.05642 -0.09977 -0.06042 -0.1081 -0.06372 -0.11713 C -0.06511 -0.12593 -0.06684 -0.13449 -0.06823 -0.14329 C -0.06511 -0.16319 -0.05434 -0.16389 -0.04705 -0.17963 C -0.03889 -0.19722 -0.03333 -0.22384 -0.01979 -0.23634 C -0.0066 -0.24861 0.0026 -0.25162 0.01805 -0.25648 C 0.02691 -0.26829 0.03038 -0.2831 0.03472 -0.29884 C 0.03819 -0.3118 0.04219 -0.32153 0.04392 -0.33518 C 0.04479 -0.37153 0.04687 -0.4081 0.04687 -0.44444 C 0.04687 -0.52407 0.06146 -0.55393 0.00746 -0.56343 C -0.01962 -0.57847 -0.0474 -0.57268 -0.07743 -0.57361 C -0.09097 -0.58264 -0.09063 -0.58079 -0.1 -0.5919 C -0.10642 -0.59954 -0.10868 -0.60625 -0.11823 -0.60995 C -0.13993 -0.61852 -0.15938 -0.62824 -0.18195 -0.63426 C -0.21719 -0.64375 -0.26771 -0.63958 -0.29861 -0.64028 C -0.30642 -0.64375 -0.31441 -0.64653 -0.32136 -0.65231 C -0.32934 -0.64977 -0.33559 -0.64768 -0.3441 -0.6463 C -0.33108 -0.66366 -0.33993 -0.65486 -0.31528 -0.66667 C -0.31181 -0.66829 -0.30955 -0.67338 -0.30608 -0.67454 C -0.30399 -0.67523 -0.30208 -0.67593 -0.3 -0.67662 C -0.27726 -0.67593 -0.25469 -0.67593 -0.23195 -0.67454 C -0.21788 -0.67361 -0.20486 -0.66852 -0.19097 -0.66667 C -0.16511 -0.66319 -0.15347 -0.66389 -0.12274 -0.6625 C -0.05712 -0.65602 -0.08229 -0.65926 -0.04705 -0.6544 C -0.02656 -0.64398 0.00382 -0.65741 0.02569 -0.66042 C 0.05139 -0.66805 0.07673 -0.67037 0.10295 -0.67268 C 0.13298 -0.68264 0.16094 -0.68148 0.19236 -0.68264 C 0.21406 -0.68125 0.23594 -0.68194 0.25746 -0.6787 C 0.26736 -0.67731 0.28628 -0.66852 0.28628 -0.66852 C 0.28923 -0.66574 0.29167 -0.66018 0.29531 -0.66042 C 0.31614 -0.6618 0.3151 -0.67083 0.33021 -0.67662 C 0.35399 -0.68565 0.37847 -0.69398 0.40295 -0.69884 C 0.41094 -0.70255 0.41892 -0.70856 0.42726 -0.71111 C 0.44358 -0.71597 0.46076 -0.71875 0.47726 -0.72315 C 0.48125 -0.72245 0.48576 -0.72384 0.48923 -0.72106 C 0.49028 -0.72014 0.4783 -0.71157 0.47726 -0.71111 C 0.4533 -0.68981 0.41285 -0.69954 0.3908 -0.69884 C 0.38246 -0.69491 0.38108 -0.69514 0.37118 -0.69676 C 0.36528 -0.69954 0.36076 -0.70093 0.35451 -0.70093 " pathEditMode="relative" ptsTypes="fffffffffffffffffffffffffffffffffffffffffA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9 0.01342 C 0.00417 -0.03727 0.00469 -0.02338 -0.00156 -0.06135 C -0.00382 -0.07524 -0.0033 -0.08982 -0.0092 -0.10186 C -0.01354 -0.12431 -0.01667 -0.15463 -0.02431 -0.17454 C -0.0276 -0.18311 -0.03195 -0.19375 -0.03351 -0.20278 C -0.03403 -0.20556 -0.03403 -0.20834 -0.0349 -0.21088 C -0.0375 -0.21783 -0.04236 -0.22269 -0.04566 -0.22917 C -0.05382 -0.24538 -0.06337 -0.26204 -0.06979 -0.27963 C -0.07344 -0.31227 -0.0783 -0.34375 -0.08038 -0.37663 C -0.07986 -0.40093 -0.0809 -0.42524 -0.07899 -0.44931 C -0.07622 -0.48264 -0.04583 -0.49352 -0.03195 -0.51204 C -0.02292 -0.52408 -0.02222 -0.52362 -0.01528 -0.5382 C -0.00608 -0.55741 -0.00642 -0.56343 0.00295 -0.57454 C 0.02257 -0.59769 0.06146 -0.60348 0.08767 -0.6088 C 0.0901 -0.6088 0.23542 -0.59075 0.19983 -0.61505 C 0.19375 -0.62593 0.18472 -0.6419 0.17569 -0.64931 C 0.1599 -0.66227 0.11753 -0.66204 0.09983 -0.66343 C 0.06701 -0.66181 0.03385 -0.66389 0.00139 -0.65741 C -0.03854 -0.64954 -0.07726 -0.63125 -0.11684 -0.62107 C -0.13281 -0.61204 -0.12691 -0.61274 -0.15017 -0.61505 C -0.17483 -0.62524 -0.19774 -0.62385 -0.22431 -0.625 C -0.2441 -0.63403 -0.2658 -0.63241 -0.28646 -0.63727 C -0.30469 -0.63658 -0.32274 -0.63658 -0.34097 -0.63519 C -0.34688 -0.63473 -0.34705 -0.62987 -0.34705 -0.62315 " pathEditMode="relative" rAng="0" ptsTypes="fffffffffffffffffffffffA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81" y="-3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-7.40741E-6 C -0.00192 -0.02015 -0.00522 -0.03797 -0.01824 -0.05047 C -0.02015 -0.05232 -0.03091 -0.06158 -0.03334 -0.0669 C -0.03664 -0.07385 -0.03699 -0.08265 -0.04098 -0.0889 C -0.04914 -0.10163 -0.06754 -0.10973 -0.07883 -0.11737 C -0.08143 -0.11899 -0.08404 -0.12107 -0.08647 -0.12315 C -0.08907 -0.1257 -0.09115 -0.12917 -0.09393 -0.13126 C -0.11199 -0.14399 -0.13195 -0.14792 -0.15001 -0.1595 C -0.15817 -0.17038 -0.16754 -0.18774 -0.17726 -0.19584 C -0.18681 -0.20394 -0.21476 -0.22061 -0.22136 -0.23241 C -0.2316 -0.25093 -0.23213 -0.27269 -0.23942 -0.29283 C -0.24272 -0.31482 -0.23872 -0.29214 -0.24393 -0.31112 C -0.24845 -0.32709 -0.24949 -0.34376 -0.2547 -0.3595 C -0.25817 -0.39121 -0.25678 -0.37709 -0.25921 -0.40209 C -0.25973 -0.41552 -0.2606 -0.42894 -0.2606 -0.44237 C -0.2606 -0.46922 -0.27015 -0.51297 -0.24549 -0.52315 C -0.24081 -0.53265 -0.23213 -0.5345 -0.22431 -0.53727 C -0.20938 -0.5426 -0.19289 -0.547 -0.17726 -0.54954 C -0.1672 -0.55116 -0.14706 -0.55348 -0.14706 -0.55348 C -0.1323 -0.55741 -0.11667 -0.56505 -0.10157 -0.56575 C -0.07779 -0.5669 -0.05417 -0.5669 -0.03039 -0.5676 C -0.02136 -0.57964 -0.01407 -0.5794 -0.00157 -0.5838 C 0.0276 -0.59399 0.05572 -0.60903 0.08628 -0.61019 C 0.11614 -0.61135 0.14583 -0.61135 0.17569 -0.61204 C 0.17465 -0.61876 0.17482 -0.62616 0.17274 -0.63241 C 0.171 -0.63727 0.15763 -0.64352 0.15607 -0.64445 C 0.14287 -0.65232 0.13419 -0.65834 0.11961 -0.66065 C 0.10694 -0.65927 0.09426 -0.6588 0.08176 -0.65649 C 0.07899 -0.65602 0.0743 -0.64839 0.07274 -0.64653 C 0.06614 -0.6389 0.06249 -0.63565 0.05451 -0.63033 C 0.03697 -0.61852 0.01805 -0.60811 -5.83333E-6 -0.59792 C -0.02032 -0.58635 -0.04463 -0.58658 -0.06667 -0.5838 C -0.07327 -0.58172 -0.08004 -0.58056 -0.08647 -0.57778 C -0.09376 -0.57454 -0.10001 -0.56667 -0.10765 -0.56575 C -0.12119 -0.5639 -0.1349 -0.56436 -0.14862 -0.56366 C -0.17119 -0.55579 -0.19428 -0.55278 -0.21667 -0.54352 C -0.22466 -0.53635 -0.21963 -0.53519 -0.22588 -0.52732 C -0.22796 -0.52177 -0.2297 -0.51528 -0.23334 -0.51112 C -0.23612 -0.50788 -0.23994 -0.50649 -0.24254 -0.50302 C -0.2441 -0.50093 -0.24549 -0.49908 -0.24706 -0.497 C -0.25088 -0.47246 -0.25122 -0.4757 -0.24393 -0.43427 C -0.24289 -0.42802 -0.22935 -0.41968 -0.22726 -0.41806 C -0.2139 -0.40718 -0.20313 -0.39515 -0.18803 -0.38982 C -0.18022 -0.38334 -0.17101 -0.38334 -0.16216 -0.37987 C -0.154 -0.37663 -0.14584 -0.37362 -0.13803 -0.36968 C -0.12987 -0.36552 -0.12379 -0.35857 -0.11529 -0.35556 C -0.11112 -0.34723 -0.10574 -0.33195 -0.09706 -0.32917 C -0.09133 -0.32755 -0.08664 -0.32616 -0.08195 -0.3213 C -0.06633 -0.30487 -0.05018 -0.29144 -0.03039 -0.28681 C -0.02692 -0.27339 -0.02726 -0.27894 -0.02726 -0.27061 " pathEditMode="relative" ptsTypes="fffffffffffffffffffffffffffffffffffffffffffffffff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6.66667E-6 C 0.00052 -0.0162 0.00139 -0.0324 0.00139 -0.0486 C 0.00139 -0.08495 0.00746 -0.10786 -0.01667 -0.12129 C -0.02274 -0.12893 -0.02899 -0.13564 -0.0349 -0.14351 C -0.0375 -0.14698 -0.03906 -0.15231 -0.04254 -0.15347 C -0.05382 -0.1574 -0.06424 -0.16319 -0.07587 -0.16573 C -0.08403 -0.16944 -0.09184 -0.17152 -0.1 -0.17569 C -0.10712 -0.18518 -0.1158 -0.19837 -0.12431 -0.20601 C -0.13802 -0.21828 -0.16806 -0.23101 -0.17882 -0.2486 C -0.19688 -0.27823 -0.21389 -0.29259 -0.24115 -0.30509 C -0.25642 -0.31226 -0.26736 -0.32059 -0.28333 -0.32337 C -0.30833 -0.32198 -0.33299 -0.32291 -0.35764 -0.31921 C -0.36997 -0.31735 -0.37587 -0.28495 -0.39097 -0.28078 C -0.42101 -0.2824 -0.44913 -0.2868 -0.47882 -0.29097 C -0.49045 -0.29444 -0.50208 -0.29768 -0.51372 -0.30115 C -0.52483 -0.30439 -0.53559 -0.31226 -0.54705 -0.31527 C -0.55851 -0.31828 -0.55799 -0.31573 -0.56823 -0.31921 C -0.58142 -0.32384 -0.5941 -0.32615 -0.60764 -0.32939 C -0.61024 -0.33009 -0.61528 -0.33124 -0.61528 -0.33124 C -0.6474 -0.32985 -0.67431 -0.32754 -0.70608 -0.32939 C -0.70712 -0.33078 -0.70851 -0.33171 -0.7092 -0.33333 C -0.71059 -0.33726 -0.71215 -0.34559 -0.71215 -0.34559 C -0.7158 -0.34073 -0.71424 -0.34282 -0.71667 -0.33934 " pathEditMode="relative" ptsTypes="ffffffffffffffffffffffA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20" grpId="0" animBg="1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67544" y="26064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b="1" smtClean="0"/>
              <a:t>Čerpáno z otevřené galerie Microsoft Office </a:t>
            </a:r>
            <a:r>
              <a:rPr lang="cs-CZ" sz="2800" b="1" u="sng" smtClean="0">
                <a:hlinkClick r:id="rId2"/>
              </a:rPr>
              <a:t>www.microsoft.office.com</a:t>
            </a:r>
            <a:endParaRPr lang="cs-CZ" sz="2800" smtClean="0"/>
          </a:p>
          <a:p>
            <a:pPr marL="0" indent="0">
              <a:buFont typeface="Arial" pitchFamily="34" charset="0"/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46290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477</TotalTime>
  <Words>484</Words>
  <Application>Microsoft Office PowerPoint</Application>
  <PresentationFormat>Předvádění na obrazovce (4:3)</PresentationFormat>
  <Paragraphs>141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Romana Zikmundová</dc:creator>
  <cp:lastModifiedBy>Romana Zikmundová</cp:lastModifiedBy>
  <cp:revision>60</cp:revision>
  <dcterms:created xsi:type="dcterms:W3CDTF">2012-11-25T13:15:13Z</dcterms:created>
  <dcterms:modified xsi:type="dcterms:W3CDTF">2013-01-19T09:02:28Z</dcterms:modified>
</cp:coreProperties>
</file>