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5" r:id="rId3"/>
    <p:sldId id="261" r:id="rId4"/>
    <p:sldId id="263" r:id="rId5"/>
    <p:sldId id="262" r:id="rId6"/>
    <p:sldId id="259" r:id="rId7"/>
    <p:sldId id="256" r:id="rId8"/>
    <p:sldId id="257" r:id="rId9"/>
    <p:sldId id="25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7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VY_22_INOVACE_21_What´s the time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What´s the time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894E7F-F21B-4D5B-A849-BC345C9D40AB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153F242-4A4E-4764-82A1-8FBE9BF02E8B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1F41DA9-6FE3-44BF-B454-2A320E02EC15}" type="presOf" srcId="{EBC41103-E2E5-4D48-9B4B-425520D3D098}" destId="{F969C235-9271-4D34-B740-D627A121CAD0}" srcOrd="1" destOrd="0" presId="urn:microsoft.com/office/officeart/2005/8/layout/target3"/>
    <dgm:cxn modelId="{1708FCC4-2F9E-452C-963E-5ABAA5CB0335}" type="presOf" srcId="{DAEA276B-ECF9-46F6-A7D3-4693B2D32BC4}" destId="{F69A1436-182C-465B-AD7F-FE48E0C090C1}" srcOrd="1" destOrd="0" presId="urn:microsoft.com/office/officeart/2005/8/layout/target3"/>
    <dgm:cxn modelId="{0444F1D5-1319-4C54-BE05-CE9DE15E0517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00F2570-6F25-4C91-895D-957018892C85}" type="presOf" srcId="{FBBFC3EA-9D9D-4F3A-BEA6-9C2C0E46BF20}" destId="{832BF48F-0145-4429-9E02-8FCA946CCE9E}" srcOrd="1" destOrd="0" presId="urn:microsoft.com/office/officeart/2005/8/layout/target3"/>
    <dgm:cxn modelId="{9356A3EB-5858-4FAE-BF44-54F5224CFEA3}" type="presOf" srcId="{39F8B381-5807-488E-AC22-73DD4140ED4A}" destId="{71045F8C-00FA-488E-A7BD-E2E6753D979D}" srcOrd="0" destOrd="0" presId="urn:microsoft.com/office/officeart/2005/8/layout/target3"/>
    <dgm:cxn modelId="{11EDCF62-D6A6-40F3-AE49-3FAB2BEF7DC9}" type="presOf" srcId="{DAEA276B-ECF9-46F6-A7D3-4693B2D32BC4}" destId="{CDED6FE3-AD8F-4ACC-B6B8-710EDDD97598}" srcOrd="0" destOrd="0" presId="urn:microsoft.com/office/officeart/2005/8/layout/target3"/>
    <dgm:cxn modelId="{3988DE53-FDFA-498F-869E-C8E1914B627D}" type="presOf" srcId="{EBC41103-E2E5-4D48-9B4B-425520D3D098}" destId="{50C2F88D-8688-44C2-A854-691F34009D3B}" srcOrd="0" destOrd="0" presId="urn:microsoft.com/office/officeart/2005/8/layout/target3"/>
    <dgm:cxn modelId="{A83F8083-A5CB-40EF-84D2-18408B1D8857}" type="presOf" srcId="{019433A1-1324-4DE1-9E6F-32B851095F74}" destId="{E7297F21-D4FD-4A41-AE58-814D01A6B5E7}" srcOrd="1" destOrd="0" presId="urn:microsoft.com/office/officeart/2005/8/layout/target3"/>
    <dgm:cxn modelId="{45B7747D-92AB-44C7-B62B-5668AD445B6E}" type="presOf" srcId="{FBBFC3EA-9D9D-4F3A-BEA6-9C2C0E46BF20}" destId="{643EA938-EDE0-4533-ACCC-D2BD6F3A527C}" srcOrd="0" destOrd="0" presId="urn:microsoft.com/office/officeart/2005/8/layout/target3"/>
    <dgm:cxn modelId="{597495C3-3CDC-4B32-8985-C9B98D25646C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4B8B47E-297B-4D1F-91AE-31BD2EE9ABA6}" type="presOf" srcId="{C73C7642-F245-4585-8F88-243F9FAEF6CA}" destId="{AA41A67C-3D3F-4AE9-9E0F-5D7F7BB2E741}" srcOrd="1" destOrd="0" presId="urn:microsoft.com/office/officeart/2005/8/layout/target3"/>
    <dgm:cxn modelId="{7FB8D845-C534-4C5B-90BF-9D225F09BE6E}" type="presParOf" srcId="{71045F8C-00FA-488E-A7BD-E2E6753D979D}" destId="{3577EC6B-C980-4F34-8C69-4365E7B8FC8C}" srcOrd="0" destOrd="0" presId="urn:microsoft.com/office/officeart/2005/8/layout/target3"/>
    <dgm:cxn modelId="{6042F5A0-B19D-4CD9-A877-0F533C62BF88}" type="presParOf" srcId="{71045F8C-00FA-488E-A7BD-E2E6753D979D}" destId="{6940EB87-DC1D-4BC3-9408-9AC2E1FFC039}" srcOrd="1" destOrd="0" presId="urn:microsoft.com/office/officeart/2005/8/layout/target3"/>
    <dgm:cxn modelId="{54189B12-5DA6-4DE7-8DAB-5988B271F097}" type="presParOf" srcId="{71045F8C-00FA-488E-A7BD-E2E6753D979D}" destId="{BC35EE03-4121-4EF9-923D-7CB6D30D358D}" srcOrd="2" destOrd="0" presId="urn:microsoft.com/office/officeart/2005/8/layout/target3"/>
    <dgm:cxn modelId="{B42DAC3A-1A48-4E8F-A21E-E543412751C0}" type="presParOf" srcId="{71045F8C-00FA-488E-A7BD-E2E6753D979D}" destId="{C95EEA27-3CBF-4645-A92D-9D8AF5C1CBFC}" srcOrd="3" destOrd="0" presId="urn:microsoft.com/office/officeart/2005/8/layout/target3"/>
    <dgm:cxn modelId="{DC4099CA-A29D-4A8F-9DA2-CA6217C436F2}" type="presParOf" srcId="{71045F8C-00FA-488E-A7BD-E2E6753D979D}" destId="{851BB866-B6AE-4566-893F-4C635BA974FC}" srcOrd="4" destOrd="0" presId="urn:microsoft.com/office/officeart/2005/8/layout/target3"/>
    <dgm:cxn modelId="{74715CC8-42E4-4F1A-8D6B-9A8EEF659CE7}" type="presParOf" srcId="{71045F8C-00FA-488E-A7BD-E2E6753D979D}" destId="{643EA938-EDE0-4533-ACCC-D2BD6F3A527C}" srcOrd="5" destOrd="0" presId="urn:microsoft.com/office/officeart/2005/8/layout/target3"/>
    <dgm:cxn modelId="{E3F23008-8EF5-4800-8908-867B4B854E57}" type="presParOf" srcId="{71045F8C-00FA-488E-A7BD-E2E6753D979D}" destId="{92F31B18-D66D-4CC7-89B9-378928DE877D}" srcOrd="6" destOrd="0" presId="urn:microsoft.com/office/officeart/2005/8/layout/target3"/>
    <dgm:cxn modelId="{5A96F405-87A5-4FCB-A4A1-CAB5676346FD}" type="presParOf" srcId="{71045F8C-00FA-488E-A7BD-E2E6753D979D}" destId="{902074E1-B931-4618-97F1-FADBE82E9C3C}" srcOrd="7" destOrd="0" presId="urn:microsoft.com/office/officeart/2005/8/layout/target3"/>
    <dgm:cxn modelId="{49F6C38B-824D-4605-95ED-EEC54A719721}" type="presParOf" srcId="{71045F8C-00FA-488E-A7BD-E2E6753D979D}" destId="{A3817367-F2BC-482F-8832-FA00B51DCCF3}" srcOrd="8" destOrd="0" presId="urn:microsoft.com/office/officeart/2005/8/layout/target3"/>
    <dgm:cxn modelId="{88BEBFB6-5D37-421E-8192-C52B7D73D927}" type="presParOf" srcId="{71045F8C-00FA-488E-A7BD-E2E6753D979D}" destId="{626ABFF6-56C8-4386-B662-68EC364EED9D}" srcOrd="9" destOrd="0" presId="urn:microsoft.com/office/officeart/2005/8/layout/target3"/>
    <dgm:cxn modelId="{7C164314-C82C-4483-BD34-EB8D59701B96}" type="presParOf" srcId="{71045F8C-00FA-488E-A7BD-E2E6753D979D}" destId="{6DB11F1C-D028-4800-9625-6611CA9DE6D4}" srcOrd="10" destOrd="0" presId="urn:microsoft.com/office/officeart/2005/8/layout/target3"/>
    <dgm:cxn modelId="{B22FFD62-6B5C-4F8C-B909-4D9EEEF778F6}" type="presParOf" srcId="{71045F8C-00FA-488E-A7BD-E2E6753D979D}" destId="{CDED6FE3-AD8F-4ACC-B6B8-710EDDD97598}" srcOrd="11" destOrd="0" presId="urn:microsoft.com/office/officeart/2005/8/layout/target3"/>
    <dgm:cxn modelId="{83E21CA1-A979-4A64-915B-EC89F25A8720}" type="presParOf" srcId="{71045F8C-00FA-488E-A7BD-E2E6753D979D}" destId="{397AC6D7-84A6-4150-958F-83C92D9ACF38}" srcOrd="12" destOrd="0" presId="urn:microsoft.com/office/officeart/2005/8/layout/target3"/>
    <dgm:cxn modelId="{2D90A77C-692B-40D0-A51C-2BC22BB7CF85}" type="presParOf" srcId="{71045F8C-00FA-488E-A7BD-E2E6753D979D}" destId="{D7419528-33A6-416D-9E64-B3F7915C5149}" srcOrd="13" destOrd="0" presId="urn:microsoft.com/office/officeart/2005/8/layout/target3"/>
    <dgm:cxn modelId="{6B70C06A-99A8-4110-8A9A-99BABB524B36}" type="presParOf" srcId="{71045F8C-00FA-488E-A7BD-E2E6753D979D}" destId="{97289DF2-90F4-4EC2-A9FC-633B00BAB610}" srcOrd="14" destOrd="0" presId="urn:microsoft.com/office/officeart/2005/8/layout/target3"/>
    <dgm:cxn modelId="{9C5635E2-48EA-4DE7-A8EE-E8ED3962AD8C}" type="presParOf" srcId="{71045F8C-00FA-488E-A7BD-E2E6753D979D}" destId="{234EBA9D-95B4-4C20-A84E-6F65F1085DC6}" srcOrd="15" destOrd="0" presId="urn:microsoft.com/office/officeart/2005/8/layout/target3"/>
    <dgm:cxn modelId="{27C8B071-43F5-4DE3-A308-5B7E380C4669}" type="presParOf" srcId="{71045F8C-00FA-488E-A7BD-E2E6753D979D}" destId="{12255512-213F-41DF-90A6-8B4CD74A2B52}" srcOrd="16" destOrd="0" presId="urn:microsoft.com/office/officeart/2005/8/layout/target3"/>
    <dgm:cxn modelId="{7736FB58-05AF-4E8C-9358-3B05F13CC593}" type="presParOf" srcId="{71045F8C-00FA-488E-A7BD-E2E6753D979D}" destId="{50C2F88D-8688-44C2-A854-691F34009D3B}" srcOrd="17" destOrd="0" presId="urn:microsoft.com/office/officeart/2005/8/layout/target3"/>
    <dgm:cxn modelId="{D646E059-3A44-411E-A290-DCFD21D9FF7B}" type="presParOf" srcId="{71045F8C-00FA-488E-A7BD-E2E6753D979D}" destId="{4D19AB04-24FA-40C2-B203-52AE3D15E171}" srcOrd="18" destOrd="0" presId="urn:microsoft.com/office/officeart/2005/8/layout/target3"/>
    <dgm:cxn modelId="{E59308FB-913B-45E5-BBA8-0A8CCCC2DC08}" type="presParOf" srcId="{71045F8C-00FA-488E-A7BD-E2E6753D979D}" destId="{832BF48F-0145-4429-9E02-8FCA946CCE9E}" srcOrd="19" destOrd="0" presId="urn:microsoft.com/office/officeart/2005/8/layout/target3"/>
    <dgm:cxn modelId="{4B238229-CBDA-4C31-93BC-4F595D107EA7}" type="presParOf" srcId="{71045F8C-00FA-488E-A7BD-E2E6753D979D}" destId="{E7297F21-D4FD-4A41-AE58-814D01A6B5E7}" srcOrd="20" destOrd="0" presId="urn:microsoft.com/office/officeart/2005/8/layout/target3"/>
    <dgm:cxn modelId="{2BF78322-215E-4FA0-9254-974E42CB4287}" type="presParOf" srcId="{71045F8C-00FA-488E-A7BD-E2E6753D979D}" destId="{F69A1436-182C-465B-AD7F-FE48E0C090C1}" srcOrd="21" destOrd="0" presId="urn:microsoft.com/office/officeart/2005/8/layout/target3"/>
    <dgm:cxn modelId="{2A03C65C-0BE4-4BD8-93C5-A163049CE2E3}" type="presParOf" srcId="{71045F8C-00FA-488E-A7BD-E2E6753D979D}" destId="{AA41A67C-3D3F-4AE9-9E0F-5D7F7BB2E741}" srcOrd="22" destOrd="0" presId="urn:microsoft.com/office/officeart/2005/8/layout/target3"/>
    <dgm:cxn modelId="{869F741B-075A-4772-81DC-D2355CDFABC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VY_22_INOVACE_21_What´s the time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What´s the time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23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39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98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08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19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254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22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098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97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05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04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C88045-39FB-40BC-A8CE-EC0B486A966E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D896CF-9BA5-4451-9470-AF9A51CB6A1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879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5" Type="http://schemas.openxmlformats.org/officeDocument/2006/relationships/image" Target="../media/image30.png"/><Relationship Id="rId10" Type="http://schemas.openxmlformats.org/officeDocument/2006/relationships/image" Target="../media/image35.wmf"/><Relationship Id="rId4" Type="http://schemas.openxmlformats.org/officeDocument/2006/relationships/image" Target="../media/image29.png"/><Relationship Id="rId9" Type="http://schemas.openxmlformats.org/officeDocument/2006/relationships/image" Target="../media/image3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62119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854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Procvičuje učivo učebnice Project 1,Unit 4-</a:t>
            </a:r>
          </a:p>
          <a:p>
            <a:pPr marL="0" indent="0">
              <a:buNone/>
            </a:pPr>
            <a:r>
              <a:rPr lang="cs-CZ" smtClean="0"/>
              <a:t>    What´s the time,please?</a:t>
            </a:r>
          </a:p>
          <a:p>
            <a:r>
              <a:rPr lang="cs-CZ" smtClean="0"/>
              <a:t>Obsahuje hru a samostatnou práci</a:t>
            </a:r>
          </a:p>
          <a:p>
            <a:r>
              <a:rPr lang="cs-CZ" smtClean="0"/>
              <a:t>Pracujeme s interaktivní tabulí,samostatnou práci píší žáci do sešitu</a:t>
            </a:r>
          </a:p>
          <a:p>
            <a:r>
              <a:rPr lang="cs-CZ" smtClean="0"/>
              <a:t>Inovace:využití interaktivní tabule motivuje žáky k aktivnímu osvojení učiva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52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179512" y="908720"/>
            <a:ext cx="8458200" cy="1219200"/>
          </a:xfrm>
        </p:spPr>
        <p:txBody>
          <a:bodyPr/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26355" y="2636912"/>
            <a:ext cx="8686800" cy="1184825"/>
          </a:xfrm>
        </p:spPr>
        <p:txBody>
          <a:bodyPr>
            <a:normAutofit/>
          </a:bodyPr>
          <a:lstStyle/>
          <a:p>
            <a:r>
              <a:rPr lang="cs-CZ" sz="4000" smtClean="0"/>
              <a:t>What´s the time?</a:t>
            </a:r>
            <a:endParaRPr lang="cs-CZ" sz="4000"/>
          </a:p>
        </p:txBody>
      </p:sp>
      <p:pic>
        <p:nvPicPr>
          <p:cNvPr id="4099" name="Picture 3" descr="C:\Users\Kolářová\AppData\Local\Microsoft\Windows\Temporary Internet Files\Content.IE5\S1JEQ4I9\MP9003165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18781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0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smtClean="0"/>
              <a:t>Hra pro 3 týmy.</a:t>
            </a:r>
          </a:p>
          <a:p>
            <a:endParaRPr lang="cs-CZ" sz="4000"/>
          </a:p>
          <a:p>
            <a:r>
              <a:rPr lang="cs-CZ" sz="4000" smtClean="0"/>
              <a:t>Samostatná práce.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427034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104255"/>
            <a:ext cx="7704856" cy="1143000"/>
          </a:xfrm>
        </p:spPr>
        <p:txBody>
          <a:bodyPr>
            <a:normAutofit fontScale="90000"/>
          </a:bodyPr>
          <a:lstStyle/>
          <a:p>
            <a:r>
              <a:rPr lang="cs-CZ" sz="5400" smtClean="0">
                <a:solidFill>
                  <a:srgbClr val="0070C0"/>
                </a:solidFill>
              </a:rPr>
              <a:t>Point to the right clock!</a:t>
            </a:r>
            <a:endParaRPr lang="cs-CZ" sz="540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                                                 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900015" y="2638355"/>
            <a:ext cx="46954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IT´S ….o´clock.</a:t>
            </a:r>
            <a:endParaRPr lang="cs-CZ" sz="5400" b="1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 rot="20074892">
            <a:off x="23240" y="511942"/>
            <a:ext cx="266763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GAME!</a:t>
            </a:r>
            <a:endParaRPr lang="cs-CZ" sz="5400" b="1" cap="none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Kolářová\AppData\Local\Microsoft\Windows\Temporary Internet Files\Content.IE5\K0O7W0UI\MC900295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83" y="1912275"/>
            <a:ext cx="2135109" cy="161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4005064"/>
            <a:ext cx="894738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Soutěží 3 týmy-vysílají vždy 1 žáka.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smtClean="0"/>
              <a:t>1 hráč si myslí na nějaké hodiny z obrázku a řekne čas.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smtClean="0"/>
              <a:t>Oba zbývající hráči soutěží,kdo ukáže dříve hodiny s tímto časem.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smtClean="0"/>
              <a:t>Týmy se střídají v kladení otázek.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smtClean="0"/>
              <a:t>Bod získává hráč za rychle a správně položenou otázku</a:t>
            </a:r>
          </a:p>
          <a:p>
            <a:r>
              <a:rPr lang="cs-CZ" sz="2400"/>
              <a:t> </a:t>
            </a:r>
            <a:r>
              <a:rPr lang="cs-CZ" sz="2400" smtClean="0"/>
              <a:t>     nebo za výhru.</a:t>
            </a:r>
          </a:p>
          <a:p>
            <a:r>
              <a:rPr lang="cs-CZ" sz="2400" smtClean="0"/>
              <a:t>Hru najdeš na 2 následujících stranách.</a:t>
            </a:r>
            <a:endParaRPr lang="cs-CZ" sz="2400"/>
          </a:p>
        </p:txBody>
      </p:sp>
      <p:pic>
        <p:nvPicPr>
          <p:cNvPr id="3076" name="Picture 4" descr="C:\Users\Kolářová\AppData\Local\Microsoft\Windows\Temporary Internet Files\Content.IE5\CFCVX2EO\MC9000787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9766" y="5280273"/>
            <a:ext cx="1060542" cy="157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72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Kolářová\AppData\Local\Microsoft\Windows\Temporary Internet Files\Content.IE5\S1JEQ4I9\MP9003867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" y="2311722"/>
            <a:ext cx="3015812" cy="215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Kolářová\AppData\Local\Microsoft\Windows\Temporary Internet Files\Content.IE5\2XL4XW1A\MP9003867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610" y="1673664"/>
            <a:ext cx="2192525" cy="3073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olářová\AppData\Local\Microsoft\Windows\Temporary Internet Files\Content.IE5\DYZYG3L8\MP9004490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55" y="192583"/>
            <a:ext cx="2381055" cy="2119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1JEQ4I9\MP9004385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158" y="0"/>
            <a:ext cx="2840360" cy="189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DYZYG3L8\MP9004054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651" y="4433201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CFCVX2EO\MP9004308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32194"/>
            <a:ext cx="3347864" cy="222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S1JEQ4I9\MP90030296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5835" y="2976135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olářová\AppData\Local\Microsoft\Windows\Temporary Internet Files\Content.IE5\DYZYG3L8\MP90038568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622" y="4747297"/>
            <a:ext cx="1369791" cy="191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olářová\AppData\Local\Microsoft\Windows\Temporary Internet Files\Content.IE5\2XL4XW1A\MP9003876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599" y="2576191"/>
            <a:ext cx="2274308" cy="1622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Kolářová\AppData\Local\Microsoft\Windows\Temporary Internet Files\Content.IE5\DYZYG3L8\MP90040140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484" y="5342772"/>
            <a:ext cx="2171357" cy="144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870216"/>
            <a:ext cx="1515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>
                <a:solidFill>
                  <a:srgbClr val="C00000"/>
                </a:solidFill>
              </a:rPr>
              <a:t>GAME!</a:t>
            </a:r>
            <a:endParaRPr lang="cs-CZ" sz="3600">
              <a:solidFill>
                <a:srgbClr val="C00000"/>
              </a:solidFill>
            </a:endParaRPr>
          </a:p>
        </p:txBody>
      </p:sp>
      <p:pic>
        <p:nvPicPr>
          <p:cNvPr id="16" name="Picture 4" descr="C:\Users\Kolářová\AppData\Local\Microsoft\Windows\Temporary Internet Files\Content.IE5\CFCVX2EO\MP90040098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853" y="180914"/>
            <a:ext cx="1883734" cy="235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90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Kolářová\AppData\Local\Microsoft\Windows\Temporary Internet Files\Content.IE5\CFCVX2EO\MP9004100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02482"/>
            <a:ext cx="2527176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Kolářová\AppData\Local\Microsoft\Windows\Temporary Internet Files\Content.IE5\S1JEQ4I9\MP9004074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14" y="16607"/>
            <a:ext cx="178536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DYZYG3L8\MP9004019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98549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2XL4XW1A\MP90039012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6" y="400506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olářová\AppData\Local\Microsoft\Windows\Temporary Internet Files\Content.IE5\2XL4XW1A\MP90038267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479" y="188640"/>
            <a:ext cx="1668789" cy="23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Kolářová\AppData\Local\Microsoft\Windows\Temporary Internet Files\Content.IE5\CFCVX2EO\MP9004006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7432" y="4653136"/>
            <a:ext cx="1853828" cy="185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692696"/>
            <a:ext cx="1515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>
                <a:solidFill>
                  <a:srgbClr val="C00000"/>
                </a:solidFill>
              </a:rPr>
              <a:t>GAME!</a:t>
            </a:r>
            <a:endParaRPr lang="cs-CZ" sz="3600">
              <a:solidFill>
                <a:srgbClr val="C00000"/>
              </a:solidFill>
            </a:endParaRPr>
          </a:p>
        </p:txBody>
      </p:sp>
      <p:pic>
        <p:nvPicPr>
          <p:cNvPr id="14" name="Picture 8" descr="C:\Users\Kolářová\AppData\Local\Microsoft\Windows\Temporary Internet Files\Content.IE5\DYZYG3L8\MP90040067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041" y="692696"/>
            <a:ext cx="2456395" cy="245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olářová\AppData\Local\Microsoft\Windows\Temporary Internet Files\Content.IE5\AM1I8PN9\MP90040137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7432" y="2594468"/>
            <a:ext cx="2125960" cy="170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7687CZ2\MP90040692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14" y="2624867"/>
            <a:ext cx="1841376" cy="11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13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What´s the time?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1.                            2.                            3.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4.                            5.                            6.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7.                            8.                             9.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2XL4XW1A\MC90043158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567" y="32642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S1JEQ4I9\MC90043151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357" y="133737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DYZYG3L8\MC9004316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355" y="339583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CFCVX2EO\MC90043153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072" y="590206"/>
            <a:ext cx="1587302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567" y="5021543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S1JEQ4I9\MC90044146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132" y="2904124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olářová\AppData\Local\Microsoft\Windows\Temporary Internet Files\Content.IE5\DYZYG3L8\MC900441504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272" y="527185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olářová\AppData\Local\Microsoft\Windows\Temporary Internet Files\Content.IE5\2XL4XW1A\MC9003362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610" y="1257942"/>
            <a:ext cx="1541990" cy="2152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Kolářová\AppData\Local\Microsoft\Windows\Temporary Internet Files\Content.IE5\DYZYG3L8\MC9004109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9020" y="4796880"/>
            <a:ext cx="1587279" cy="2081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174" y="35332"/>
            <a:ext cx="1860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Samostatná práce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99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26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</TotalTime>
  <Words>203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Motiv systému Office</vt:lpstr>
      <vt:lpstr>Prezentace aplikace PowerPoint</vt:lpstr>
      <vt:lpstr>Anotace</vt:lpstr>
      <vt:lpstr>What´s the time?</vt:lpstr>
      <vt:lpstr>obsah</vt:lpstr>
      <vt:lpstr>Point to the right clock!</vt:lpstr>
      <vt:lpstr>Prezentace aplikace PowerPoint</vt:lpstr>
      <vt:lpstr>Prezentace aplikace PowerPoint</vt:lpstr>
      <vt:lpstr>What´s the time?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15</cp:revision>
  <dcterms:created xsi:type="dcterms:W3CDTF">2012-02-04T12:31:50Z</dcterms:created>
  <dcterms:modified xsi:type="dcterms:W3CDTF">2012-02-13T17:11:42Z</dcterms:modified>
</cp:coreProperties>
</file>