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3" r:id="rId3"/>
    <p:sldId id="260" r:id="rId4"/>
    <p:sldId id="261" r:id="rId5"/>
    <p:sldId id="259" r:id="rId6"/>
    <p:sldId id="256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VY_22_INOVACE_23_Harry´s day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Harry´s day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F1476B-D0DD-4180-80AE-7BEEC00FED20}" type="presOf" srcId="{445C7998-7549-48B0-BD68-D4F0167F02E5}" destId="{BC35EE03-4121-4EF9-923D-7CB6D30D358D}" srcOrd="0" destOrd="0" presId="urn:microsoft.com/office/officeart/2005/8/layout/target3"/>
    <dgm:cxn modelId="{8E5B918B-6E04-4211-B009-031C6A77C261}" type="presOf" srcId="{39F8B381-5807-488E-AC22-73DD4140ED4A}" destId="{71045F8C-00FA-488E-A7BD-E2E6753D979D}" srcOrd="0" destOrd="0" presId="urn:microsoft.com/office/officeart/2005/8/layout/target3"/>
    <dgm:cxn modelId="{6AF6EC5C-8441-4C26-8AA0-E4499AB7797B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D9613E9-0D0B-4428-87C7-6A4ED661BD3F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B280634-DA32-42C9-B4CE-D335D705828A}" type="presOf" srcId="{019433A1-1324-4DE1-9E6F-32B851095F74}" destId="{E7297F21-D4FD-4A41-AE58-814D01A6B5E7}" srcOrd="1" destOrd="0" presId="urn:microsoft.com/office/officeart/2005/8/layout/target3"/>
    <dgm:cxn modelId="{895BB1F6-DF12-4947-9A6E-62FA7D106DF1}" type="presOf" srcId="{FBBFC3EA-9D9D-4F3A-BEA6-9C2C0E46BF20}" destId="{832BF48F-0145-4429-9E02-8FCA946CCE9E}" srcOrd="1" destOrd="0" presId="urn:microsoft.com/office/officeart/2005/8/layout/target3"/>
    <dgm:cxn modelId="{F570E247-F899-439C-9957-32DEDB1876CE}" type="presOf" srcId="{FBBFC3EA-9D9D-4F3A-BEA6-9C2C0E46BF20}" destId="{643EA938-EDE0-4533-ACCC-D2BD6F3A527C}" srcOrd="0" destOrd="0" presId="urn:microsoft.com/office/officeart/2005/8/layout/target3"/>
    <dgm:cxn modelId="{472941FA-3322-4514-9E99-917B55C843FA}" type="presOf" srcId="{EBC41103-E2E5-4D48-9B4B-425520D3D098}" destId="{F969C235-9271-4D34-B740-D627A121CAD0}" srcOrd="1" destOrd="0" presId="urn:microsoft.com/office/officeart/2005/8/layout/target3"/>
    <dgm:cxn modelId="{DE5B5C43-38AE-4395-9BDE-F8ABF21489A8}" type="presOf" srcId="{DAEA276B-ECF9-46F6-A7D3-4693B2D32BC4}" destId="{F69A1436-182C-465B-AD7F-FE48E0C090C1}" srcOrd="1" destOrd="0" presId="urn:microsoft.com/office/officeart/2005/8/layout/target3"/>
    <dgm:cxn modelId="{C21262FE-115C-4C6B-9994-58CC1E99EE82}" type="presOf" srcId="{019433A1-1324-4DE1-9E6F-32B851095F74}" destId="{A3817367-F2BC-482F-8832-FA00B51DCCF3}" srcOrd="0" destOrd="0" presId="urn:microsoft.com/office/officeart/2005/8/layout/target3"/>
    <dgm:cxn modelId="{1AE7F208-6B46-4412-8EAA-B52D697EAB79}" type="presOf" srcId="{EBC41103-E2E5-4D48-9B4B-425520D3D098}" destId="{50C2F88D-8688-44C2-A854-691F34009D3B}" srcOrd="0" destOrd="0" presId="urn:microsoft.com/office/officeart/2005/8/layout/target3"/>
    <dgm:cxn modelId="{58D0FDDF-FE96-4E96-944F-3583874B1841}" type="presOf" srcId="{C73C7642-F245-4585-8F88-243F9FAEF6CA}" destId="{AA41A67C-3D3F-4AE9-9E0F-5D7F7BB2E741}" srcOrd="1" destOrd="0" presId="urn:microsoft.com/office/officeart/2005/8/layout/target3"/>
    <dgm:cxn modelId="{E68F2E07-2280-4BA1-9C88-1A26038459AA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5A89574-F404-486F-8F56-A8B1E6E1968B}" type="presParOf" srcId="{71045F8C-00FA-488E-A7BD-E2E6753D979D}" destId="{3577EC6B-C980-4F34-8C69-4365E7B8FC8C}" srcOrd="0" destOrd="0" presId="urn:microsoft.com/office/officeart/2005/8/layout/target3"/>
    <dgm:cxn modelId="{081E5261-C3F4-45CD-ADB3-80F365D131C4}" type="presParOf" srcId="{71045F8C-00FA-488E-A7BD-E2E6753D979D}" destId="{6940EB87-DC1D-4BC3-9408-9AC2E1FFC039}" srcOrd="1" destOrd="0" presId="urn:microsoft.com/office/officeart/2005/8/layout/target3"/>
    <dgm:cxn modelId="{3172AA31-7B76-4622-88B7-94CBAD21F300}" type="presParOf" srcId="{71045F8C-00FA-488E-A7BD-E2E6753D979D}" destId="{BC35EE03-4121-4EF9-923D-7CB6D30D358D}" srcOrd="2" destOrd="0" presId="urn:microsoft.com/office/officeart/2005/8/layout/target3"/>
    <dgm:cxn modelId="{4388B6DB-9365-4BF3-B4E4-55DA4A68FB80}" type="presParOf" srcId="{71045F8C-00FA-488E-A7BD-E2E6753D979D}" destId="{C95EEA27-3CBF-4645-A92D-9D8AF5C1CBFC}" srcOrd="3" destOrd="0" presId="urn:microsoft.com/office/officeart/2005/8/layout/target3"/>
    <dgm:cxn modelId="{8A9561B5-2095-4D09-98BF-52658B0A155D}" type="presParOf" srcId="{71045F8C-00FA-488E-A7BD-E2E6753D979D}" destId="{851BB866-B6AE-4566-893F-4C635BA974FC}" srcOrd="4" destOrd="0" presId="urn:microsoft.com/office/officeart/2005/8/layout/target3"/>
    <dgm:cxn modelId="{493B0492-0F29-4F53-AE9C-C8321B007C72}" type="presParOf" srcId="{71045F8C-00FA-488E-A7BD-E2E6753D979D}" destId="{643EA938-EDE0-4533-ACCC-D2BD6F3A527C}" srcOrd="5" destOrd="0" presId="urn:microsoft.com/office/officeart/2005/8/layout/target3"/>
    <dgm:cxn modelId="{DA5B8A2D-2769-4DD6-AF5E-6ABFEF9B7C96}" type="presParOf" srcId="{71045F8C-00FA-488E-A7BD-E2E6753D979D}" destId="{92F31B18-D66D-4CC7-89B9-378928DE877D}" srcOrd="6" destOrd="0" presId="urn:microsoft.com/office/officeart/2005/8/layout/target3"/>
    <dgm:cxn modelId="{EB78EDF1-6663-4648-9D3E-335B782D470B}" type="presParOf" srcId="{71045F8C-00FA-488E-A7BD-E2E6753D979D}" destId="{902074E1-B931-4618-97F1-FADBE82E9C3C}" srcOrd="7" destOrd="0" presId="urn:microsoft.com/office/officeart/2005/8/layout/target3"/>
    <dgm:cxn modelId="{2D20EC74-FE25-475E-A221-07F1FDAFC6D4}" type="presParOf" srcId="{71045F8C-00FA-488E-A7BD-E2E6753D979D}" destId="{A3817367-F2BC-482F-8832-FA00B51DCCF3}" srcOrd="8" destOrd="0" presId="urn:microsoft.com/office/officeart/2005/8/layout/target3"/>
    <dgm:cxn modelId="{C6C7A310-AF3C-4010-93BC-D2F29FD3228A}" type="presParOf" srcId="{71045F8C-00FA-488E-A7BD-E2E6753D979D}" destId="{626ABFF6-56C8-4386-B662-68EC364EED9D}" srcOrd="9" destOrd="0" presId="urn:microsoft.com/office/officeart/2005/8/layout/target3"/>
    <dgm:cxn modelId="{D3C98729-5CA3-492A-B194-DEF5092C9EDF}" type="presParOf" srcId="{71045F8C-00FA-488E-A7BD-E2E6753D979D}" destId="{6DB11F1C-D028-4800-9625-6611CA9DE6D4}" srcOrd="10" destOrd="0" presId="urn:microsoft.com/office/officeart/2005/8/layout/target3"/>
    <dgm:cxn modelId="{B612E139-09B7-4064-BD94-CF9FDF2F7950}" type="presParOf" srcId="{71045F8C-00FA-488E-A7BD-E2E6753D979D}" destId="{CDED6FE3-AD8F-4ACC-B6B8-710EDDD97598}" srcOrd="11" destOrd="0" presId="urn:microsoft.com/office/officeart/2005/8/layout/target3"/>
    <dgm:cxn modelId="{9600E38A-CE3D-4C56-9795-CC843B0E2151}" type="presParOf" srcId="{71045F8C-00FA-488E-A7BD-E2E6753D979D}" destId="{397AC6D7-84A6-4150-958F-83C92D9ACF38}" srcOrd="12" destOrd="0" presId="urn:microsoft.com/office/officeart/2005/8/layout/target3"/>
    <dgm:cxn modelId="{2CD23E22-6E9B-48D9-B22A-35F293B9FEC9}" type="presParOf" srcId="{71045F8C-00FA-488E-A7BD-E2E6753D979D}" destId="{D7419528-33A6-416D-9E64-B3F7915C5149}" srcOrd="13" destOrd="0" presId="urn:microsoft.com/office/officeart/2005/8/layout/target3"/>
    <dgm:cxn modelId="{576E3A71-2F90-414C-99F1-567D4D922F51}" type="presParOf" srcId="{71045F8C-00FA-488E-A7BD-E2E6753D979D}" destId="{97289DF2-90F4-4EC2-A9FC-633B00BAB610}" srcOrd="14" destOrd="0" presId="urn:microsoft.com/office/officeart/2005/8/layout/target3"/>
    <dgm:cxn modelId="{17A3D794-4A43-4924-B8FA-5888DBD61C5A}" type="presParOf" srcId="{71045F8C-00FA-488E-A7BD-E2E6753D979D}" destId="{234EBA9D-95B4-4C20-A84E-6F65F1085DC6}" srcOrd="15" destOrd="0" presId="urn:microsoft.com/office/officeart/2005/8/layout/target3"/>
    <dgm:cxn modelId="{24A40411-4161-44E8-8589-C57FAFA688E8}" type="presParOf" srcId="{71045F8C-00FA-488E-A7BD-E2E6753D979D}" destId="{12255512-213F-41DF-90A6-8B4CD74A2B52}" srcOrd="16" destOrd="0" presId="urn:microsoft.com/office/officeart/2005/8/layout/target3"/>
    <dgm:cxn modelId="{EEF8652B-EA79-42A4-8D3A-2E7D321DDEB7}" type="presParOf" srcId="{71045F8C-00FA-488E-A7BD-E2E6753D979D}" destId="{50C2F88D-8688-44C2-A854-691F34009D3B}" srcOrd="17" destOrd="0" presId="urn:microsoft.com/office/officeart/2005/8/layout/target3"/>
    <dgm:cxn modelId="{2D4364DE-611D-49D2-8B53-700DD50FEF6F}" type="presParOf" srcId="{71045F8C-00FA-488E-A7BD-E2E6753D979D}" destId="{4D19AB04-24FA-40C2-B203-52AE3D15E171}" srcOrd="18" destOrd="0" presId="urn:microsoft.com/office/officeart/2005/8/layout/target3"/>
    <dgm:cxn modelId="{BA0E1E6B-71FE-4890-9AAF-9D57885C4E35}" type="presParOf" srcId="{71045F8C-00FA-488E-A7BD-E2E6753D979D}" destId="{832BF48F-0145-4429-9E02-8FCA946CCE9E}" srcOrd="19" destOrd="0" presId="urn:microsoft.com/office/officeart/2005/8/layout/target3"/>
    <dgm:cxn modelId="{F7DA184F-7378-4DB8-8895-A29F2F81CD3A}" type="presParOf" srcId="{71045F8C-00FA-488E-A7BD-E2E6753D979D}" destId="{E7297F21-D4FD-4A41-AE58-814D01A6B5E7}" srcOrd="20" destOrd="0" presId="urn:microsoft.com/office/officeart/2005/8/layout/target3"/>
    <dgm:cxn modelId="{62B5962E-00DA-43EC-ABF9-C59CE330658A}" type="presParOf" srcId="{71045F8C-00FA-488E-A7BD-E2E6753D979D}" destId="{F69A1436-182C-465B-AD7F-FE48E0C090C1}" srcOrd="21" destOrd="0" presId="urn:microsoft.com/office/officeart/2005/8/layout/target3"/>
    <dgm:cxn modelId="{FFF4BD4E-02F1-4B4F-8645-0C21DA8F47F2}" type="presParOf" srcId="{71045F8C-00FA-488E-A7BD-E2E6753D979D}" destId="{AA41A67C-3D3F-4AE9-9E0F-5D7F7BB2E741}" srcOrd="22" destOrd="0" presId="urn:microsoft.com/office/officeart/2005/8/layout/target3"/>
    <dgm:cxn modelId="{26BA95AB-FCC6-4EB4-A774-56FCCB6FDD5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89541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589352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30254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5786188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722206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951660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886327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0977960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477646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518212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152117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C471F80-C985-46C5-9246-49BAB6F0DC2C}" type="datetimeFigureOut">
              <a:rPr lang="cs-CZ" smtClean="0"/>
              <a:pPr/>
              <a:t>20.2.2012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2D15DB4-7AFC-44D3-B1E8-A70FEA49FE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3809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7583082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89186293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5.ročník.</a:t>
            </a:r>
          </a:p>
          <a:p>
            <a:r>
              <a:rPr lang="cs-CZ" dirty="0" smtClean="0"/>
              <a:t>Procvičuje učivo učebnice Project 1-Unit 4-Present simple /endings and negative/.</a:t>
            </a:r>
          </a:p>
          <a:p>
            <a:r>
              <a:rPr lang="cs-CZ" dirty="0" smtClean="0"/>
              <a:t>Pracujeme společně,žáci se střídají u interaktivní tabule.Po procvičení lze zadat část k samostatné práci.</a:t>
            </a:r>
          </a:p>
          <a:p>
            <a:r>
              <a:rPr lang="cs-CZ" dirty="0" smtClean="0"/>
              <a:t>Inovace:práce s interaktivní tabulí přispívá k aktivnímu osvojení učiva.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1920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Harry´s day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Anglický jazyk pro 5.ročník</a:t>
            </a:r>
          </a:p>
          <a:p>
            <a:r>
              <a:rPr lang="cs-CZ" dirty="0" smtClean="0"/>
              <a:t>Mgr.Olga Kolářová</a:t>
            </a:r>
            <a:endParaRPr lang="cs-CZ" dirty="0"/>
          </a:p>
        </p:txBody>
      </p:sp>
      <p:pic>
        <p:nvPicPr>
          <p:cNvPr id="3074" name="Picture 2" descr="C:\Users\Kolářová\AppData\Local\Microsoft\Windows\Temporary Internet Files\Content.IE5\AM1I8PN9\MC900212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3106731" cy="32717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8448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Complete the sentences and say the same about Harry./Present simple/</a:t>
            </a:r>
          </a:p>
          <a:p>
            <a:endParaRPr lang="cs-CZ" dirty="0" smtClean="0"/>
          </a:p>
          <a:p>
            <a:r>
              <a:rPr lang="cs-CZ" dirty="0" smtClean="0"/>
              <a:t>Complete the sentences and make the present simple negative.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2353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Complete the sentences.</a:t>
            </a:r>
            <a:br>
              <a:rPr lang="cs-CZ" dirty="0" smtClean="0"/>
            </a:br>
            <a:r>
              <a:rPr lang="cs-CZ" dirty="0" smtClean="0"/>
              <a:t>Say the same about Harry.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467544" y="1916832"/>
            <a:ext cx="3922720" cy="41776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We ____up at six o´clock.</a:t>
            </a:r>
          </a:p>
          <a:p>
            <a:r>
              <a:rPr lang="cs-CZ" dirty="0" smtClean="0"/>
              <a:t>We_____our teeth.</a:t>
            </a:r>
          </a:p>
          <a:p>
            <a:r>
              <a:rPr lang="cs-CZ" dirty="0" smtClean="0"/>
              <a:t>We ___on nice clothes.</a:t>
            </a:r>
          </a:p>
          <a:p>
            <a:r>
              <a:rPr lang="cs-CZ" dirty="0" smtClean="0"/>
              <a:t>We ___a cold shower.</a:t>
            </a:r>
          </a:p>
          <a:p>
            <a:r>
              <a:rPr lang="cs-CZ" dirty="0" smtClean="0"/>
              <a:t>We____the bus and ____ to school .</a:t>
            </a:r>
          </a:p>
          <a:p>
            <a:r>
              <a:rPr lang="cs-CZ" dirty="0" smtClean="0"/>
              <a:t>We ___our homework every day.</a:t>
            </a:r>
          </a:p>
          <a:p>
            <a:r>
              <a:rPr lang="cs-CZ" dirty="0" smtClean="0"/>
              <a:t>We _____Tv and _____to sleep.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4627465" y="1916832"/>
            <a:ext cx="3671264" cy="417763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Harry_____up ____six o´clock.</a:t>
            </a:r>
          </a:p>
          <a:p>
            <a:r>
              <a:rPr lang="cs-CZ" dirty="0" smtClean="0"/>
              <a:t>He ___ _____teeth.</a:t>
            </a:r>
          </a:p>
          <a:p>
            <a:r>
              <a:rPr lang="cs-CZ" dirty="0" smtClean="0"/>
              <a:t>He___on nice _____.</a:t>
            </a:r>
          </a:p>
          <a:p>
            <a:r>
              <a:rPr lang="cs-CZ" dirty="0" smtClean="0"/>
              <a:t>He____a cold shower.</a:t>
            </a:r>
          </a:p>
          <a:p>
            <a:r>
              <a:rPr lang="cs-CZ" dirty="0" smtClean="0"/>
              <a:t>He _____the bus and_____to school.</a:t>
            </a:r>
          </a:p>
          <a:p>
            <a:r>
              <a:rPr lang="cs-CZ" dirty="0" smtClean="0"/>
              <a:t>He ___ ___homework every day.</a:t>
            </a:r>
          </a:p>
          <a:p>
            <a:r>
              <a:rPr lang="cs-CZ" dirty="0" smtClean="0"/>
              <a:t>He ____ TV and_____ ____ sleep.</a:t>
            </a:r>
          </a:p>
          <a:p>
            <a:endParaRPr lang="cs-CZ" dirty="0" smtClean="0"/>
          </a:p>
        </p:txBody>
      </p:sp>
      <p:pic>
        <p:nvPicPr>
          <p:cNvPr id="1026" name="Picture 2" descr="C:\Users\Kolářová\AppData\Local\Microsoft\Windows\Temporary Internet Files\Content.IE5\S7687CZ2\MC9003707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040173"/>
            <a:ext cx="1129284" cy="18178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0824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414" y="620688"/>
            <a:ext cx="792501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Complete the sentences-make the present simple negative.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2132856"/>
            <a:ext cx="3922720" cy="396161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You ____ _____ lunch at </a:t>
            </a:r>
            <a:r>
              <a:rPr lang="cs-CZ" dirty="0" smtClean="0"/>
              <a:t>school</a:t>
            </a:r>
            <a:r>
              <a:rPr lang="cs-CZ" dirty="0" smtClean="0"/>
              <a:t>.</a:t>
            </a:r>
          </a:p>
          <a:p>
            <a:r>
              <a:rPr lang="cs-CZ" dirty="0" smtClean="0"/>
              <a:t>You_____  _____ to MP3 player with friends.</a:t>
            </a:r>
          </a:p>
          <a:p>
            <a:r>
              <a:rPr lang="cs-CZ" dirty="0" smtClean="0"/>
              <a:t>You_____ _____ hockey in summer.</a:t>
            </a:r>
          </a:p>
          <a:p>
            <a:r>
              <a:rPr lang="cs-CZ" dirty="0" smtClean="0"/>
              <a:t>You ___ _____to bed early.</a:t>
            </a:r>
          </a:p>
          <a:p>
            <a:r>
              <a:rPr lang="cs-CZ" dirty="0" smtClean="0"/>
              <a:t>You _____ _____ your teeth in the evening.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499992" y="2060848"/>
            <a:ext cx="4391344" cy="3961615"/>
          </a:xfrm>
        </p:spPr>
        <p:txBody>
          <a:bodyPr/>
          <a:lstStyle/>
          <a:p>
            <a:r>
              <a:rPr lang="cs-CZ" dirty="0" smtClean="0"/>
              <a:t>Harry______ ______lunch at </a:t>
            </a:r>
            <a:r>
              <a:rPr lang="cs-CZ" dirty="0" smtClean="0"/>
              <a:t>school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_____ ______to MP3 player with__friends.</a:t>
            </a:r>
          </a:p>
          <a:p>
            <a:r>
              <a:rPr lang="cs-CZ" dirty="0" smtClean="0"/>
              <a:t>He _____ _____hockey in summer.</a:t>
            </a:r>
          </a:p>
          <a:p>
            <a:r>
              <a:rPr lang="cs-CZ" dirty="0" smtClean="0"/>
              <a:t>He____ _____to bed early.</a:t>
            </a:r>
          </a:p>
          <a:p>
            <a:r>
              <a:rPr lang="cs-CZ" dirty="0" smtClean="0"/>
              <a:t>He______ _______ _____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teeth in the evening.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 descr="C:\Users\Kolářová\AppData\Local\Microsoft\Windows\Temporary Internet Files\Content.IE5\DE4CGPLA\MC900338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92696"/>
            <a:ext cx="1008112" cy="13084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6516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pPr marL="6858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64504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72</TotalTime>
  <Words>305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Motiv systému Office</vt:lpstr>
      <vt:lpstr>Snímek 1</vt:lpstr>
      <vt:lpstr>Anotace</vt:lpstr>
      <vt:lpstr>Harry´s day</vt:lpstr>
      <vt:lpstr>Obsah</vt:lpstr>
      <vt:lpstr>Complete the sentences. Say the same about Harry.</vt:lpstr>
      <vt:lpstr>Complete the sentences-make the present simple negative. 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Complete the sentences Say it about Harry.</dc:title>
  <dc:creator>Kolářová</dc:creator>
  <cp:lastModifiedBy>Valued Acer Customer</cp:lastModifiedBy>
  <cp:revision>11</cp:revision>
  <dcterms:created xsi:type="dcterms:W3CDTF">2012-02-18T09:14:59Z</dcterms:created>
  <dcterms:modified xsi:type="dcterms:W3CDTF">2012-02-20T12:10:54Z</dcterms:modified>
</cp:coreProperties>
</file>