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40BFF-5DBD-47F7-8B3D-5CD8E233B85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BEC74-F5A7-460F-8359-74DA5F616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9"/>
          <p:cNvGraphicFramePr>
            <a:graphicFrameLocks/>
          </p:cNvGraphicFramePr>
          <p:nvPr/>
        </p:nvGraphicFramePr>
        <p:xfrm>
          <a:off x="313184" y="1456184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18 – </a:t>
                      </a:r>
                      <a:r>
                        <a:rPr lang="cs-CZ" dirty="0" err="1" smtClean="0"/>
                        <a:t>Im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Geschäft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Geschäft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04. 04. 2011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88640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0"/>
            <a:ext cx="1152128" cy="1492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Slovní zásoba k tématu v obchodech</a:t>
            </a:r>
          </a:p>
          <a:p>
            <a:r>
              <a:rPr lang="cs-CZ" dirty="0" smtClean="0"/>
              <a:t>Jednotné a množné číslo podstatných jmen</a:t>
            </a:r>
          </a:p>
          <a:p>
            <a:r>
              <a:rPr lang="cs-CZ" dirty="0" smtClean="0"/>
              <a:t>Komunikativní dovednosti –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800199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I</a:t>
            </a:r>
            <a:r>
              <a:rPr lang="de-DE" dirty="0" smtClean="0"/>
              <a:t>m</a:t>
            </a:r>
            <a:r>
              <a:rPr lang="cs-CZ" dirty="0" smtClean="0"/>
              <a:t> </a:t>
            </a:r>
            <a:r>
              <a:rPr lang="de-DE" dirty="0" smtClean="0"/>
              <a:t>Geschäft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Marie\Local Settings\Temporary Internet Files\Content.IE5\L8EK3UE1\MC9002805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132856"/>
            <a:ext cx="6624736" cy="43924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de-DE" dirty="0" smtClean="0"/>
          </a:p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!</a:t>
            </a:r>
            <a:endParaRPr lang="de-DE" dirty="0" smtClean="0"/>
          </a:p>
          <a:p>
            <a:r>
              <a:rPr lang="de-DE" dirty="0" smtClean="0"/>
              <a:t>Ich möchte Zucker, Brot und Marmelade.</a:t>
            </a:r>
          </a:p>
          <a:p>
            <a:r>
              <a:rPr lang="de-DE" dirty="0" smtClean="0"/>
              <a:t>Ein Kilo Äpfel, bitte.</a:t>
            </a:r>
          </a:p>
          <a:p>
            <a:r>
              <a:rPr lang="de-DE" dirty="0" smtClean="0"/>
              <a:t>Ja, danke. Was macht das zusammen?</a:t>
            </a:r>
          </a:p>
          <a:p>
            <a:r>
              <a:rPr lang="de-DE" dirty="0" smtClean="0"/>
              <a:t>Bitte!</a:t>
            </a:r>
          </a:p>
          <a:p>
            <a:r>
              <a:rPr lang="de-DE" dirty="0" smtClean="0"/>
              <a:t>Auf Wiedersehen!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endParaRPr lang="cs-CZ" dirty="0"/>
          </a:p>
          <a:p>
            <a:r>
              <a:rPr lang="cs-CZ" dirty="0" err="1" smtClean="0"/>
              <a:t>Guten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de-DE" dirty="0" smtClean="0"/>
              <a:t>möchtest du?</a:t>
            </a:r>
          </a:p>
          <a:p>
            <a:endParaRPr lang="de-DE" dirty="0"/>
          </a:p>
          <a:p>
            <a:r>
              <a:rPr lang="de-DE" dirty="0" smtClean="0"/>
              <a:t>Bitte, und was noch?</a:t>
            </a:r>
          </a:p>
          <a:p>
            <a:r>
              <a:rPr lang="de-DE" dirty="0" smtClean="0"/>
              <a:t>Ist das alles?</a:t>
            </a:r>
          </a:p>
          <a:p>
            <a:r>
              <a:rPr lang="de-DE" dirty="0" smtClean="0"/>
              <a:t>5 Euro.</a:t>
            </a:r>
            <a:endParaRPr lang="cs-CZ" dirty="0" smtClean="0"/>
          </a:p>
          <a:p>
            <a:r>
              <a:rPr lang="de-DE" dirty="0" smtClean="0"/>
              <a:t>Danke. Auf Wiedersehen!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 descr="C:\Documents and Settings\Marie\Local Settings\Temporary Internet Files\Content.IE5\VYSACBBG\MC9003439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2575361" cy="21602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39" name="Picture 15" descr="C:\Documents and Settings\Marie\Dokumenty\Obrázky\Galerie médií\j0232891.wmf"/>
          <p:cNvPicPr>
            <a:picLocks noChangeAspect="1" noChangeArrowheads="1"/>
          </p:cNvPicPr>
          <p:nvPr/>
        </p:nvPicPr>
        <p:blipFill>
          <a:blip r:embed="rId3" cstate="print"/>
          <a:srcRect l="61035" r="-2997"/>
          <a:stretch>
            <a:fillRect/>
          </a:stretch>
        </p:blipFill>
        <p:spPr bwMode="auto">
          <a:xfrm>
            <a:off x="7596336" y="260648"/>
            <a:ext cx="792088" cy="17171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Wortschatz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de-DE" dirty="0" smtClean="0"/>
              <a:t>Was möchtest du?</a:t>
            </a:r>
          </a:p>
          <a:p>
            <a:r>
              <a:rPr lang="de-DE" dirty="0" smtClean="0"/>
              <a:t>Was möchten Sie?</a:t>
            </a:r>
          </a:p>
          <a:p>
            <a:r>
              <a:rPr lang="de-DE" dirty="0" smtClean="0"/>
              <a:t>Was macht das zusammen?</a:t>
            </a:r>
            <a:endParaRPr lang="cs-CZ" dirty="0" smtClean="0"/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kostet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Auto?</a:t>
            </a:r>
          </a:p>
          <a:p>
            <a:r>
              <a:rPr lang="cs-CZ" dirty="0" err="1" smtClean="0"/>
              <a:t>Sonst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?</a:t>
            </a:r>
          </a:p>
          <a:p>
            <a:r>
              <a:rPr lang="cs-CZ" dirty="0" smtClean="0"/>
              <a:t>Euro</a:t>
            </a:r>
          </a:p>
          <a:p>
            <a:r>
              <a:rPr lang="cs-CZ" dirty="0" smtClean="0"/>
              <a:t>Krone, </a:t>
            </a:r>
            <a:r>
              <a:rPr lang="cs-CZ" dirty="0" err="1" smtClean="0"/>
              <a:t>Kronen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Co by si chtěl?</a:t>
            </a:r>
          </a:p>
          <a:p>
            <a:r>
              <a:rPr lang="cs-CZ" dirty="0" smtClean="0"/>
              <a:t>Co byste chtěl?</a:t>
            </a:r>
          </a:p>
          <a:p>
            <a:r>
              <a:rPr lang="cs-CZ" dirty="0" smtClean="0"/>
              <a:t>Kolik je to dohromady?</a:t>
            </a:r>
          </a:p>
          <a:p>
            <a:endParaRPr lang="cs-CZ" dirty="0"/>
          </a:p>
          <a:p>
            <a:r>
              <a:rPr lang="cs-CZ" dirty="0" smtClean="0"/>
              <a:t>Kolik stojí to auto?</a:t>
            </a:r>
          </a:p>
          <a:p>
            <a:r>
              <a:rPr lang="cs-CZ" dirty="0" smtClean="0"/>
              <a:t>Ještě něco?</a:t>
            </a:r>
          </a:p>
          <a:p>
            <a:r>
              <a:rPr lang="cs-CZ" dirty="0" smtClean="0"/>
              <a:t>Je to všechno?</a:t>
            </a:r>
          </a:p>
          <a:p>
            <a:r>
              <a:rPr lang="cs-CZ" dirty="0" smtClean="0"/>
              <a:t>Euro</a:t>
            </a:r>
          </a:p>
          <a:p>
            <a:r>
              <a:rPr lang="cs-CZ" dirty="0" smtClean="0"/>
              <a:t>koruna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Singular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de-DE" dirty="0" smtClean="0"/>
              <a:t>d</a:t>
            </a:r>
            <a:r>
              <a:rPr lang="cs-CZ" dirty="0" smtClean="0"/>
              <a:t>as </a:t>
            </a:r>
            <a:r>
              <a:rPr lang="cs-CZ" dirty="0" err="1" smtClean="0"/>
              <a:t>Buch</a:t>
            </a:r>
            <a:endParaRPr lang="de-DE" dirty="0" smtClean="0"/>
          </a:p>
          <a:p>
            <a:r>
              <a:rPr lang="de-DE" dirty="0" smtClean="0"/>
              <a:t>der Ball</a:t>
            </a:r>
          </a:p>
          <a:p>
            <a:r>
              <a:rPr lang="de-DE" dirty="0" smtClean="0"/>
              <a:t>die Blume</a:t>
            </a:r>
          </a:p>
          <a:p>
            <a:r>
              <a:rPr lang="de-DE" dirty="0" smtClean="0"/>
              <a:t>der Teddy</a:t>
            </a:r>
          </a:p>
          <a:p>
            <a:r>
              <a:rPr lang="de-DE" dirty="0" smtClean="0"/>
              <a:t>die Kreide</a:t>
            </a:r>
          </a:p>
          <a:p>
            <a:r>
              <a:rPr lang="de-DE" dirty="0" smtClean="0"/>
              <a:t>der Bleistift</a:t>
            </a:r>
          </a:p>
          <a:p>
            <a:r>
              <a:rPr lang="de-DE" dirty="0" smtClean="0"/>
              <a:t>das Auto</a:t>
            </a:r>
          </a:p>
          <a:p>
            <a:r>
              <a:rPr lang="de-DE" dirty="0" smtClean="0"/>
              <a:t>die Cola</a:t>
            </a:r>
          </a:p>
          <a:p>
            <a:r>
              <a:rPr lang="de-DE" dirty="0" smtClean="0"/>
              <a:t>das Heft</a:t>
            </a:r>
          </a:p>
          <a:p>
            <a:r>
              <a:rPr lang="de-DE" dirty="0" smtClean="0"/>
              <a:t>der Apfel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Plural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de-DE" dirty="0" smtClean="0"/>
              <a:t>d</a:t>
            </a:r>
            <a:r>
              <a:rPr lang="cs-CZ" dirty="0" err="1" smtClean="0"/>
              <a:t>ie</a:t>
            </a:r>
            <a:r>
              <a:rPr lang="cs-CZ" dirty="0" smtClean="0"/>
              <a:t> B</a:t>
            </a:r>
            <a:r>
              <a:rPr lang="de-DE" dirty="0" err="1" smtClean="0"/>
              <a:t>ücher</a:t>
            </a:r>
            <a:endParaRPr lang="de-DE" dirty="0" smtClean="0"/>
          </a:p>
          <a:p>
            <a:r>
              <a:rPr lang="de-DE" dirty="0" smtClean="0"/>
              <a:t>die Bälle</a:t>
            </a:r>
          </a:p>
          <a:p>
            <a:r>
              <a:rPr lang="de-DE" dirty="0" smtClean="0"/>
              <a:t>die Blumen</a:t>
            </a:r>
          </a:p>
          <a:p>
            <a:r>
              <a:rPr lang="de-DE" dirty="0" smtClean="0"/>
              <a:t>die Teddys</a:t>
            </a:r>
          </a:p>
          <a:p>
            <a:r>
              <a:rPr lang="de-DE" dirty="0" smtClean="0"/>
              <a:t>die Bleistifte</a:t>
            </a:r>
          </a:p>
          <a:p>
            <a:r>
              <a:rPr lang="de-DE" dirty="0" smtClean="0"/>
              <a:t>die Autos</a:t>
            </a:r>
          </a:p>
          <a:p>
            <a:r>
              <a:rPr lang="de-DE" dirty="0" smtClean="0"/>
              <a:t>die Colas</a:t>
            </a:r>
          </a:p>
          <a:p>
            <a:r>
              <a:rPr lang="de-DE" dirty="0" smtClean="0"/>
              <a:t>die Hefte</a:t>
            </a:r>
          </a:p>
          <a:p>
            <a:r>
              <a:rPr lang="de-DE" dirty="0" smtClean="0"/>
              <a:t>die Äpfel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de-DE" dirty="0" smtClean="0"/>
              <a:t>Singular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de-DE" dirty="0" smtClean="0"/>
              <a:t>der Würfel</a:t>
            </a:r>
          </a:p>
          <a:p>
            <a:r>
              <a:rPr lang="de-DE" dirty="0" smtClean="0"/>
              <a:t>der Baukasten</a:t>
            </a:r>
          </a:p>
          <a:p>
            <a:r>
              <a:rPr lang="de-DE" dirty="0" smtClean="0"/>
              <a:t>der Stern</a:t>
            </a:r>
          </a:p>
          <a:p>
            <a:r>
              <a:rPr lang="de-DE" dirty="0" smtClean="0"/>
              <a:t>der Spitzer</a:t>
            </a:r>
          </a:p>
          <a:p>
            <a:r>
              <a:rPr lang="de-DE" dirty="0" smtClean="0"/>
              <a:t>der Kuli</a:t>
            </a:r>
          </a:p>
          <a:p>
            <a:r>
              <a:rPr lang="de-DE" dirty="0" smtClean="0"/>
              <a:t>der Pinsel</a:t>
            </a:r>
          </a:p>
          <a:p>
            <a:r>
              <a:rPr lang="de-DE" dirty="0" smtClean="0"/>
              <a:t>der Radiergummi</a:t>
            </a:r>
          </a:p>
          <a:p>
            <a:r>
              <a:rPr lang="de-DE" dirty="0" smtClean="0"/>
              <a:t>der Stift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de-DE" dirty="0"/>
              <a:t>P</a:t>
            </a:r>
            <a:r>
              <a:rPr lang="de-DE" dirty="0" smtClean="0"/>
              <a:t>lural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Die Würfel</a:t>
            </a:r>
          </a:p>
          <a:p>
            <a:r>
              <a:rPr lang="de-DE" dirty="0" smtClean="0"/>
              <a:t>Die Baukasten</a:t>
            </a:r>
          </a:p>
          <a:p>
            <a:r>
              <a:rPr lang="de-DE" dirty="0" smtClean="0"/>
              <a:t>Die Sterne</a:t>
            </a:r>
          </a:p>
          <a:p>
            <a:r>
              <a:rPr lang="de-DE" dirty="0" smtClean="0"/>
              <a:t>Die Spitzer</a:t>
            </a:r>
          </a:p>
          <a:p>
            <a:r>
              <a:rPr lang="de-DE" dirty="0" smtClean="0"/>
              <a:t>Die Kulis</a:t>
            </a:r>
          </a:p>
          <a:p>
            <a:r>
              <a:rPr lang="de-DE" dirty="0" smtClean="0"/>
              <a:t>Die Pinsel</a:t>
            </a:r>
          </a:p>
          <a:p>
            <a:r>
              <a:rPr lang="de-DE" dirty="0" smtClean="0"/>
              <a:t>Die Radiergummis</a:t>
            </a:r>
          </a:p>
          <a:p>
            <a:r>
              <a:rPr lang="de-DE" dirty="0" smtClean="0"/>
              <a:t>Die Stifte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de-DE" dirty="0" smtClean="0"/>
              <a:t>Tante Emmas Laden – Wie viele Sachen gibt es im Laden?</a:t>
            </a:r>
            <a:endParaRPr lang="cs-CZ" dirty="0"/>
          </a:p>
        </p:txBody>
      </p:sp>
      <p:pic>
        <p:nvPicPr>
          <p:cNvPr id="4" name="Obrázek 0" descr="Im Geschäft.jpg"/>
          <p:cNvPicPr>
            <a:picLocks noGrp="1"/>
          </p:cNvPicPr>
          <p:nvPr>
            <p:ph idx="1"/>
          </p:nvPr>
        </p:nvPicPr>
        <p:blipFill>
          <a:blip r:embed="rId2" cstate="print"/>
          <a:srcRect l="22477" t="34489" r="5732" b="35906"/>
          <a:stretch>
            <a:fillRect/>
          </a:stretch>
        </p:blipFill>
        <p:spPr>
          <a:xfrm>
            <a:off x="755576" y="1556792"/>
            <a:ext cx="7344815" cy="43924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Učebnice: Start </a:t>
            </a:r>
            <a:r>
              <a:rPr lang="cs-CZ" dirty="0" err="1" smtClean="0"/>
              <a:t>mit</a:t>
            </a:r>
            <a:r>
              <a:rPr lang="cs-CZ" dirty="0" smtClean="0"/>
              <a:t> Max 2, </a:t>
            </a:r>
            <a:r>
              <a:rPr lang="cs-CZ" dirty="0" err="1" smtClean="0"/>
              <a:t>Zbranková</a:t>
            </a:r>
            <a:r>
              <a:rPr lang="cs-CZ" dirty="0" smtClean="0"/>
              <a:t>, Fišarová, nakladatelství FRAUS Plzeň 2001, s. 40</a:t>
            </a:r>
          </a:p>
          <a:p>
            <a:r>
              <a:rPr lang="cs-CZ" dirty="0" smtClean="0"/>
              <a:t>Obrázky: Klipart – http//office.</a:t>
            </a:r>
            <a:r>
              <a:rPr lang="cs-CZ" dirty="0" err="1" smtClean="0"/>
              <a:t>microsoft.com</a:t>
            </a:r>
            <a:r>
              <a:rPr lang="cs-CZ" dirty="0" smtClean="0"/>
              <a:t>, učebnice Start </a:t>
            </a:r>
            <a:r>
              <a:rPr lang="cs-CZ" dirty="0" err="1" smtClean="0"/>
              <a:t>mit</a:t>
            </a:r>
            <a:r>
              <a:rPr lang="cs-CZ" dirty="0" smtClean="0"/>
              <a:t> Max 2 – s. 40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324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Im Geschäft</vt:lpstr>
      <vt:lpstr>Snímek 4</vt:lpstr>
      <vt:lpstr>Wortschatz</vt:lpstr>
      <vt:lpstr>Snímek 6</vt:lpstr>
      <vt:lpstr>Snímek 7</vt:lpstr>
      <vt:lpstr>Tante Emmas Laden – Wie viele Sachen gibt es im Laden?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 Geschäft</dc:title>
  <dc:creator>Marie Tomanová</dc:creator>
  <cp:lastModifiedBy>Marie Tomanová</cp:lastModifiedBy>
  <cp:revision>8</cp:revision>
  <dcterms:created xsi:type="dcterms:W3CDTF">2011-04-03T16:48:07Z</dcterms:created>
  <dcterms:modified xsi:type="dcterms:W3CDTF">2013-01-22T20:12:31Z</dcterms:modified>
</cp:coreProperties>
</file>