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70" r:id="rId5"/>
    <p:sldId id="275" r:id="rId6"/>
    <p:sldId id="273" r:id="rId7"/>
    <p:sldId id="276" r:id="rId8"/>
    <p:sldId id="27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FFFC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VY_32_INOVACE_02_Counting </a:t>
          </a:r>
          <a:r>
            <a:rPr lang="cs-CZ" dirty="0" err="1" smtClean="0"/>
            <a:t>out</a:t>
          </a:r>
          <a:r>
            <a:rPr lang="cs-CZ" dirty="0" smtClean="0"/>
            <a:t> 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</a:t>
          </a:r>
          <a:r>
            <a:rPr lang="cs-CZ" dirty="0" err="1" smtClean="0"/>
            <a:t>Counting</a:t>
          </a:r>
          <a:r>
            <a:rPr lang="cs-CZ" dirty="0" smtClean="0"/>
            <a:t> </a:t>
          </a:r>
          <a:r>
            <a:rPr lang="cs-CZ" dirty="0" err="1" smtClean="0"/>
            <a:t>out</a:t>
          </a:r>
          <a:r>
            <a:rPr lang="cs-CZ" dirty="0" smtClean="0"/>
            <a:t> 2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9.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VY_32_INOVACE_02_Counting </a:t>
          </a:r>
          <a:r>
            <a:rPr lang="cs-CZ" sz="1400" kern="1200" dirty="0" err="1" smtClean="0"/>
            <a:t>out</a:t>
          </a:r>
          <a:r>
            <a:rPr lang="cs-CZ" sz="1400" kern="1200" dirty="0" smtClean="0"/>
            <a:t> 2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9.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</a:t>
          </a:r>
          <a:r>
            <a:rPr lang="cs-CZ" sz="1400" kern="1200" dirty="0" err="1" smtClean="0"/>
            <a:t>Counting</a:t>
          </a:r>
          <a:r>
            <a:rPr lang="cs-CZ" sz="1400" kern="1200" dirty="0" smtClean="0"/>
            <a:t> </a:t>
          </a:r>
          <a:r>
            <a:rPr lang="cs-CZ" sz="1400" kern="1200" dirty="0" err="1" smtClean="0"/>
            <a:t>out</a:t>
          </a:r>
          <a:r>
            <a:rPr lang="cs-CZ" sz="1400" kern="1200" dirty="0" smtClean="0"/>
            <a:t> 2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624103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7197031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9. </a:t>
                      </a:r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Procvičení</a:t>
                      </a:r>
                      <a:r>
                        <a:rPr lang="cs-CZ" baseline="0" dirty="0" smtClean="0"/>
                        <a:t> a rozšíření slovní zásoby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si</a:t>
                      </a:r>
                      <a:r>
                        <a:rPr lang="cs-CZ" baseline="0" dirty="0" smtClean="0"/>
                        <a:t> opíší rozpočitávadlo do sešitu. Za DÚ se je </a:t>
                      </a:r>
                      <a:r>
                        <a:rPr lang="cs-CZ" baseline="0" smtClean="0"/>
                        <a:t>naučí zpaměti.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2132856"/>
            <a:ext cx="792088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b="1" dirty="0" err="1"/>
              <a:t>Counting-out</a:t>
            </a:r>
            <a:r>
              <a:rPr lang="cs-CZ" sz="6600" b="1" dirty="0"/>
              <a:t> </a:t>
            </a:r>
            <a:r>
              <a:rPr lang="cs-CZ" sz="6600" b="1" dirty="0" err="1" smtClean="0"/>
              <a:t>Choosing</a:t>
            </a:r>
            <a:r>
              <a:rPr lang="cs-CZ" sz="6600" b="1" dirty="0" smtClean="0"/>
              <a:t> </a:t>
            </a:r>
            <a:r>
              <a:rPr lang="cs-CZ" sz="6600" b="1" dirty="0" err="1"/>
              <a:t>Rhymes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2819160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484784"/>
            <a:ext cx="7655079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err="1"/>
              <a:t>Mickey</a:t>
            </a:r>
            <a:r>
              <a:rPr lang="cs-CZ" sz="4800" dirty="0"/>
              <a:t> Mouse</a:t>
            </a:r>
          </a:p>
          <a:p>
            <a:r>
              <a:rPr lang="cs-CZ" sz="4800" dirty="0"/>
              <a:t>In a public house</a:t>
            </a:r>
          </a:p>
          <a:p>
            <a:r>
              <a:rPr lang="en-US" sz="4800" dirty="0"/>
              <a:t>Asked for a pint of beer.</a:t>
            </a:r>
          </a:p>
          <a:p>
            <a:r>
              <a:rPr lang="cs-CZ" sz="4800" dirty="0" err="1"/>
              <a:t>Where's</a:t>
            </a:r>
            <a:r>
              <a:rPr lang="cs-CZ" sz="4800" dirty="0"/>
              <a:t> </a:t>
            </a:r>
            <a:r>
              <a:rPr lang="cs-CZ" sz="4800" dirty="0" err="1"/>
              <a:t>your</a:t>
            </a:r>
            <a:r>
              <a:rPr lang="cs-CZ" sz="4800" dirty="0"/>
              <a:t> </a:t>
            </a:r>
            <a:r>
              <a:rPr lang="cs-CZ" sz="4800" dirty="0" err="1"/>
              <a:t>money</a:t>
            </a:r>
            <a:r>
              <a:rPr lang="cs-CZ" sz="4800" dirty="0" smtClean="0"/>
              <a:t>?</a:t>
            </a:r>
            <a:endParaRPr lang="cs-CZ" sz="4800" dirty="0"/>
          </a:p>
        </p:txBody>
      </p:sp>
      <p:pic>
        <p:nvPicPr>
          <p:cNvPr id="4098" name="Picture 2" descr="C:\Users\X\AppData\Local\Microsoft\Windows\Temporary Internet Files\Content.IE5\C4QMKWSY\MC9002501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702220"/>
            <a:ext cx="1920844" cy="2617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X\AppData\Local\Microsoft\Windows\Temporary Internet Files\Content.IE5\MEEDQO79\MC9003049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717031"/>
            <a:ext cx="1808659" cy="2676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8004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484784"/>
            <a:ext cx="7655079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err="1"/>
              <a:t>Mickey</a:t>
            </a:r>
            <a:r>
              <a:rPr lang="cs-CZ" sz="4800" dirty="0"/>
              <a:t> </a:t>
            </a:r>
            <a:r>
              <a:rPr lang="cs-CZ" sz="4800" dirty="0" smtClean="0"/>
              <a:t>_________</a:t>
            </a:r>
            <a:endParaRPr lang="cs-CZ" sz="4800" dirty="0"/>
          </a:p>
          <a:p>
            <a:r>
              <a:rPr lang="cs-CZ" sz="4800" dirty="0"/>
              <a:t>In a </a:t>
            </a:r>
            <a:r>
              <a:rPr lang="cs-CZ" sz="4800" dirty="0" smtClean="0"/>
              <a:t>_______ </a:t>
            </a:r>
            <a:r>
              <a:rPr lang="cs-CZ" sz="4800" dirty="0"/>
              <a:t>house</a:t>
            </a:r>
          </a:p>
          <a:p>
            <a:r>
              <a:rPr lang="en-US" sz="4800" dirty="0"/>
              <a:t>Asked for a </a:t>
            </a:r>
            <a:r>
              <a:rPr lang="cs-CZ" sz="4800" dirty="0" smtClean="0"/>
              <a:t>_____</a:t>
            </a:r>
            <a:r>
              <a:rPr lang="en-US" sz="4800" dirty="0" smtClean="0"/>
              <a:t> </a:t>
            </a:r>
            <a:r>
              <a:rPr lang="en-US" sz="4800" dirty="0"/>
              <a:t>of beer.</a:t>
            </a:r>
          </a:p>
          <a:p>
            <a:r>
              <a:rPr lang="cs-CZ" sz="4800" dirty="0" err="1"/>
              <a:t>Where's</a:t>
            </a:r>
            <a:r>
              <a:rPr lang="cs-CZ" sz="4800" dirty="0"/>
              <a:t> </a:t>
            </a:r>
            <a:r>
              <a:rPr lang="cs-CZ" sz="4800" dirty="0" err="1"/>
              <a:t>your</a:t>
            </a:r>
            <a:r>
              <a:rPr lang="cs-CZ" sz="4800" dirty="0"/>
              <a:t> </a:t>
            </a:r>
            <a:r>
              <a:rPr lang="cs-CZ" sz="4800" dirty="0" smtClean="0"/>
              <a:t>_______?</a:t>
            </a:r>
            <a:endParaRPr lang="cs-CZ" sz="4800" dirty="0"/>
          </a:p>
        </p:txBody>
      </p:sp>
      <p:pic>
        <p:nvPicPr>
          <p:cNvPr id="4098" name="Picture 2" descr="C:\Users\X\AppData\Local\Microsoft\Windows\Temporary Internet Files\Content.IE5\C4QMKWSY\MC9002501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702220"/>
            <a:ext cx="1920844" cy="2617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X\AppData\Local\Microsoft\Windows\Temporary Internet Files\Content.IE5\MEEDQO79\MC9003049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717031"/>
            <a:ext cx="1808659" cy="2676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307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48680"/>
            <a:ext cx="7848872" cy="3724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4400" dirty="0"/>
          </a:p>
          <a:p>
            <a:r>
              <a:rPr lang="cs-CZ" sz="4800" dirty="0"/>
              <a:t>In my </a:t>
            </a:r>
            <a:r>
              <a:rPr lang="cs-CZ" sz="4800" dirty="0" err="1"/>
              <a:t>pocket</a:t>
            </a:r>
            <a:r>
              <a:rPr lang="cs-CZ" sz="4800" dirty="0"/>
              <a:t>.</a:t>
            </a:r>
          </a:p>
          <a:p>
            <a:r>
              <a:rPr lang="cs-CZ" sz="4800" dirty="0" err="1"/>
              <a:t>Where's</a:t>
            </a:r>
            <a:r>
              <a:rPr lang="cs-CZ" sz="4800" dirty="0"/>
              <a:t> </a:t>
            </a:r>
            <a:r>
              <a:rPr lang="cs-CZ" sz="4800" dirty="0" err="1"/>
              <a:t>your</a:t>
            </a:r>
            <a:r>
              <a:rPr lang="cs-CZ" sz="4800" dirty="0"/>
              <a:t> </a:t>
            </a:r>
            <a:r>
              <a:rPr lang="cs-CZ" sz="4800" dirty="0" err="1"/>
              <a:t>pocket</a:t>
            </a:r>
            <a:r>
              <a:rPr lang="cs-CZ" sz="4800" dirty="0"/>
              <a:t>?</a:t>
            </a:r>
          </a:p>
          <a:p>
            <a:r>
              <a:rPr lang="cs-CZ" sz="4800" dirty="0"/>
              <a:t>I </a:t>
            </a:r>
            <a:r>
              <a:rPr lang="cs-CZ" sz="4800" dirty="0" err="1"/>
              <a:t>forgot</a:t>
            </a:r>
            <a:r>
              <a:rPr lang="cs-CZ" sz="4800" dirty="0"/>
              <a:t> </a:t>
            </a:r>
            <a:r>
              <a:rPr lang="cs-CZ" sz="4800" dirty="0" err="1"/>
              <a:t>it</a:t>
            </a:r>
            <a:r>
              <a:rPr lang="cs-CZ" sz="4800" dirty="0"/>
              <a:t>.</a:t>
            </a:r>
          </a:p>
          <a:p>
            <a:r>
              <a:rPr lang="cs-CZ" sz="4800" dirty="0" err="1"/>
              <a:t>Please</a:t>
            </a:r>
            <a:r>
              <a:rPr lang="cs-CZ" sz="4800" dirty="0"/>
              <a:t> </a:t>
            </a:r>
            <a:r>
              <a:rPr lang="cs-CZ" sz="4800" dirty="0" err="1"/>
              <a:t>walk</a:t>
            </a:r>
            <a:r>
              <a:rPr lang="cs-CZ" sz="4800" dirty="0"/>
              <a:t> </a:t>
            </a:r>
            <a:r>
              <a:rPr lang="cs-CZ" sz="4800" dirty="0" err="1"/>
              <a:t>out</a:t>
            </a:r>
            <a:r>
              <a:rPr lang="cs-CZ" sz="4800" dirty="0"/>
              <a:t>!</a:t>
            </a:r>
          </a:p>
        </p:txBody>
      </p:sp>
      <p:pic>
        <p:nvPicPr>
          <p:cNvPr id="3074" name="Picture 2" descr="C:\Users\X\AppData\Local\Microsoft\Windows\Temporary Internet Files\Content.IE5\2TN04YLY\MC9000187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876" y="3501008"/>
            <a:ext cx="3030679" cy="3197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X\AppData\Local\Microsoft\Windows\Temporary Internet Files\Content.IE5\2TN04YLY\MC9000709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5080" y="836711"/>
            <a:ext cx="2771572" cy="2561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1814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48680"/>
            <a:ext cx="7848872" cy="3724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4400" dirty="0"/>
          </a:p>
          <a:p>
            <a:r>
              <a:rPr lang="cs-CZ" sz="4800" dirty="0"/>
              <a:t>In my </a:t>
            </a:r>
            <a:r>
              <a:rPr lang="cs-CZ" sz="4800" dirty="0" smtClean="0"/>
              <a:t>_________.</a:t>
            </a:r>
            <a:endParaRPr lang="cs-CZ" sz="4800" dirty="0"/>
          </a:p>
          <a:p>
            <a:r>
              <a:rPr lang="cs-CZ" sz="4800" dirty="0" smtClean="0"/>
              <a:t>_______ </a:t>
            </a:r>
            <a:r>
              <a:rPr lang="cs-CZ" sz="4800" dirty="0" err="1"/>
              <a:t>your</a:t>
            </a:r>
            <a:r>
              <a:rPr lang="cs-CZ" sz="4800" dirty="0"/>
              <a:t> </a:t>
            </a:r>
            <a:r>
              <a:rPr lang="cs-CZ" sz="4800" dirty="0" err="1"/>
              <a:t>pocket</a:t>
            </a:r>
            <a:r>
              <a:rPr lang="cs-CZ" sz="4800" dirty="0"/>
              <a:t>?</a:t>
            </a:r>
          </a:p>
          <a:p>
            <a:r>
              <a:rPr lang="cs-CZ" sz="4800" dirty="0"/>
              <a:t>I </a:t>
            </a:r>
            <a:r>
              <a:rPr lang="cs-CZ" sz="4800" dirty="0" smtClean="0"/>
              <a:t>_______ </a:t>
            </a:r>
            <a:r>
              <a:rPr lang="cs-CZ" sz="4800" dirty="0" err="1"/>
              <a:t>it</a:t>
            </a:r>
            <a:r>
              <a:rPr lang="cs-CZ" sz="4800" dirty="0"/>
              <a:t>.</a:t>
            </a:r>
          </a:p>
          <a:p>
            <a:r>
              <a:rPr lang="cs-CZ" sz="4800" dirty="0" err="1"/>
              <a:t>Please</a:t>
            </a:r>
            <a:r>
              <a:rPr lang="cs-CZ" sz="4800"/>
              <a:t> </a:t>
            </a:r>
            <a:r>
              <a:rPr lang="cs-CZ" sz="4800" smtClean="0"/>
              <a:t>_______ </a:t>
            </a:r>
            <a:r>
              <a:rPr lang="cs-CZ" sz="4800" dirty="0" err="1"/>
              <a:t>out</a:t>
            </a:r>
            <a:r>
              <a:rPr lang="cs-CZ" sz="4800" dirty="0"/>
              <a:t>!</a:t>
            </a:r>
          </a:p>
        </p:txBody>
      </p:sp>
      <p:pic>
        <p:nvPicPr>
          <p:cNvPr id="3074" name="Picture 2" descr="C:\Users\X\AppData\Local\Microsoft\Windows\Temporary Internet Files\Content.IE5\2TN04YLY\MC9000187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876" y="3501008"/>
            <a:ext cx="3030679" cy="3197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X\AppData\Local\Microsoft\Windows\Temporary Internet Files\Content.IE5\2TN04YLY\MC9000709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5080" y="836711"/>
            <a:ext cx="2771572" cy="2561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463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48680"/>
            <a:ext cx="7848872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err="1"/>
              <a:t>Mickey</a:t>
            </a:r>
            <a:r>
              <a:rPr lang="cs-CZ" sz="4400" dirty="0"/>
              <a:t> Mouse</a:t>
            </a:r>
          </a:p>
          <a:p>
            <a:r>
              <a:rPr lang="cs-CZ" sz="4400" dirty="0"/>
              <a:t>In a public house</a:t>
            </a:r>
          </a:p>
          <a:p>
            <a:r>
              <a:rPr lang="en-US" sz="4400" dirty="0"/>
              <a:t>Asked for a pint of beer.</a:t>
            </a:r>
          </a:p>
          <a:p>
            <a:r>
              <a:rPr lang="cs-CZ" sz="4400" dirty="0" err="1"/>
              <a:t>Where's</a:t>
            </a:r>
            <a:r>
              <a:rPr lang="cs-CZ" sz="4400" dirty="0"/>
              <a:t> </a:t>
            </a:r>
            <a:r>
              <a:rPr lang="cs-CZ" sz="4400" dirty="0" err="1"/>
              <a:t>your</a:t>
            </a:r>
            <a:r>
              <a:rPr lang="cs-CZ" sz="4400" dirty="0"/>
              <a:t> </a:t>
            </a:r>
            <a:r>
              <a:rPr lang="cs-CZ" sz="4400" dirty="0" err="1"/>
              <a:t>money</a:t>
            </a:r>
            <a:r>
              <a:rPr lang="cs-CZ" sz="4400" dirty="0"/>
              <a:t>?</a:t>
            </a:r>
          </a:p>
          <a:p>
            <a:r>
              <a:rPr lang="cs-CZ" sz="4400" dirty="0"/>
              <a:t>In my </a:t>
            </a:r>
            <a:r>
              <a:rPr lang="cs-CZ" sz="4400" dirty="0" err="1"/>
              <a:t>pocket</a:t>
            </a:r>
            <a:r>
              <a:rPr lang="cs-CZ" sz="4400" dirty="0"/>
              <a:t>.</a:t>
            </a:r>
          </a:p>
          <a:p>
            <a:r>
              <a:rPr lang="cs-CZ" sz="4400" dirty="0" err="1"/>
              <a:t>Where's</a:t>
            </a:r>
            <a:r>
              <a:rPr lang="cs-CZ" sz="4400" dirty="0"/>
              <a:t> </a:t>
            </a:r>
            <a:r>
              <a:rPr lang="cs-CZ" sz="4400" dirty="0" err="1"/>
              <a:t>your</a:t>
            </a:r>
            <a:r>
              <a:rPr lang="cs-CZ" sz="4400" dirty="0"/>
              <a:t> </a:t>
            </a:r>
            <a:r>
              <a:rPr lang="cs-CZ" sz="4400" dirty="0" err="1"/>
              <a:t>pocket</a:t>
            </a:r>
            <a:r>
              <a:rPr lang="cs-CZ" sz="4400" dirty="0"/>
              <a:t>?</a:t>
            </a:r>
          </a:p>
          <a:p>
            <a:r>
              <a:rPr lang="cs-CZ" sz="4400" dirty="0"/>
              <a:t>I </a:t>
            </a:r>
            <a:r>
              <a:rPr lang="cs-CZ" sz="4400" dirty="0" err="1"/>
              <a:t>forgot</a:t>
            </a:r>
            <a:r>
              <a:rPr lang="cs-CZ" sz="4400" dirty="0"/>
              <a:t> </a:t>
            </a:r>
            <a:r>
              <a:rPr lang="cs-CZ" sz="4400" dirty="0" err="1"/>
              <a:t>it</a:t>
            </a:r>
            <a:r>
              <a:rPr lang="cs-CZ" sz="4400" dirty="0"/>
              <a:t>.</a:t>
            </a:r>
          </a:p>
          <a:p>
            <a:r>
              <a:rPr lang="cs-CZ" sz="4400" dirty="0" err="1"/>
              <a:t>Please</a:t>
            </a:r>
            <a:r>
              <a:rPr lang="cs-CZ" sz="4400" dirty="0"/>
              <a:t> </a:t>
            </a:r>
            <a:r>
              <a:rPr lang="cs-CZ" sz="4400" dirty="0" err="1"/>
              <a:t>walk</a:t>
            </a:r>
            <a:r>
              <a:rPr lang="cs-CZ" sz="4400" dirty="0"/>
              <a:t> </a:t>
            </a:r>
            <a:r>
              <a:rPr lang="cs-CZ" sz="4400" dirty="0" err="1"/>
              <a:t>out</a:t>
            </a:r>
            <a:r>
              <a:rPr lang="cs-CZ" sz="4400" dirty="0"/>
              <a:t>!</a:t>
            </a:r>
          </a:p>
        </p:txBody>
      </p:sp>
      <p:pic>
        <p:nvPicPr>
          <p:cNvPr id="4098" name="Picture 2" descr="C:\Users\X\AppData\Local\Microsoft\Windows\Temporary Internet Files\Content.IE5\C4QMKWSY\MC9002501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702220"/>
            <a:ext cx="1920844" cy="2617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X\AppData\Local\Microsoft\Windows\Temporary Internet Files\Content.IE5\MEEDQO79\MC9003049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8058" y="3303280"/>
            <a:ext cx="2088232" cy="3090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3605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191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453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193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43</cp:revision>
  <dcterms:created xsi:type="dcterms:W3CDTF">2011-11-09T14:01:04Z</dcterms:created>
  <dcterms:modified xsi:type="dcterms:W3CDTF">2012-02-12T18:32:21Z</dcterms:modified>
</cp:coreProperties>
</file>