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3" r:id="rId2"/>
    <p:sldId id="264" r:id="rId3"/>
    <p:sldId id="256" r:id="rId4"/>
    <p:sldId id="257" r:id="rId5"/>
    <p:sldId id="262" r:id="rId6"/>
    <p:sldId id="258" r:id="rId7"/>
    <p:sldId id="259" r:id="rId8"/>
    <p:sldId id="260" r:id="rId9"/>
    <p:sldId id="261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Mgr</a:t>
          </a:r>
          <a:r>
            <a:rPr lang="cs-CZ" dirty="0" smtClean="0"/>
            <a:t>. Zdeňka </a:t>
          </a:r>
          <a:r>
            <a:rPr lang="cs-CZ" dirty="0" smtClean="0"/>
            <a:t>Hrádková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VY_32_INOVACE_02_Egypt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Egypt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Starověké státy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CF79BC9-DD4A-42DD-B8A6-49AFA3B08FF8}" type="presOf" srcId="{FBBFC3EA-9D9D-4F3A-BEA6-9C2C0E46BF20}" destId="{643EA938-EDE0-4533-ACCC-D2BD6F3A527C}" srcOrd="0" destOrd="0" presId="urn:microsoft.com/office/officeart/2005/8/layout/target3"/>
    <dgm:cxn modelId="{8F1F6485-B2FD-4B7C-8F32-A5287EDBE920}" type="presOf" srcId="{C73C7642-F245-4585-8F88-243F9FAEF6CA}" destId="{97289DF2-90F4-4EC2-A9FC-633B00BAB610}" srcOrd="0" destOrd="0" presId="urn:microsoft.com/office/officeart/2005/8/layout/target3"/>
    <dgm:cxn modelId="{21E68761-B0FB-4B5F-818D-5F7688A4C1C7}" type="presOf" srcId="{C73C7642-F245-4585-8F88-243F9FAEF6CA}" destId="{AA41A67C-3D3F-4AE9-9E0F-5D7F7BB2E74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1863DD1-E7F1-481D-AC09-B593B9897F35}" type="presOf" srcId="{019433A1-1324-4DE1-9E6F-32B851095F74}" destId="{E7297F21-D4FD-4A41-AE58-814D01A6B5E7}" srcOrd="1" destOrd="0" presId="urn:microsoft.com/office/officeart/2005/8/layout/target3"/>
    <dgm:cxn modelId="{EE04F555-24D5-4021-9E12-C7B1C7F743B4}" type="presOf" srcId="{39F8B381-5807-488E-AC22-73DD4140ED4A}" destId="{71045F8C-00FA-488E-A7BD-E2E6753D979D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60A61B6B-EF63-49A4-955E-8889274B3AF5}" type="presOf" srcId="{DAEA276B-ECF9-46F6-A7D3-4693B2D32BC4}" destId="{F69A1436-182C-465B-AD7F-FE48E0C090C1}" srcOrd="1" destOrd="0" presId="urn:microsoft.com/office/officeart/2005/8/layout/target3"/>
    <dgm:cxn modelId="{0DBD2B7C-BE14-42F6-8484-40A51A0FD09E}" type="presOf" srcId="{445C7998-7549-48B0-BD68-D4F0167F02E5}" destId="{BC35EE03-4121-4EF9-923D-7CB6D30D358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1156C1AB-A35F-44F4-98D7-5E7DAF577332}" type="presOf" srcId="{FBBFC3EA-9D9D-4F3A-BEA6-9C2C0E46BF20}" destId="{832BF48F-0145-4429-9E02-8FCA946CCE9E}" srcOrd="1" destOrd="0" presId="urn:microsoft.com/office/officeart/2005/8/layout/target3"/>
    <dgm:cxn modelId="{F8B1E50F-9F49-405B-A8F8-BFCCEEF4C342}" type="presOf" srcId="{445C7998-7549-48B0-BD68-D4F0167F02E5}" destId="{4D19AB04-24FA-40C2-B203-52AE3D15E171}" srcOrd="1" destOrd="0" presId="urn:microsoft.com/office/officeart/2005/8/layout/target3"/>
    <dgm:cxn modelId="{6ED0EC51-79EA-48F9-ABCE-87DA1883726E}" type="presOf" srcId="{EBC41103-E2E5-4D48-9B4B-425520D3D098}" destId="{F969C235-9271-4D34-B740-D627A121CAD0}" srcOrd="1" destOrd="0" presId="urn:microsoft.com/office/officeart/2005/8/layout/target3"/>
    <dgm:cxn modelId="{B4404E66-C383-4F91-A08E-C9D324C948E7}" type="presOf" srcId="{EBC41103-E2E5-4D48-9B4B-425520D3D098}" destId="{50C2F88D-8688-44C2-A854-691F34009D3B}" srcOrd="0" destOrd="0" presId="urn:microsoft.com/office/officeart/2005/8/layout/target3"/>
    <dgm:cxn modelId="{98B20986-BB4D-40B0-B917-CB4F682B1D2E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A9F66E9-2588-42AF-82FE-1771E18242AC}" type="presOf" srcId="{DAEA276B-ECF9-46F6-A7D3-4693B2D32BC4}" destId="{CDED6FE3-AD8F-4ACC-B6B8-710EDDD97598}" srcOrd="0" destOrd="0" presId="urn:microsoft.com/office/officeart/2005/8/layout/target3"/>
    <dgm:cxn modelId="{93EFF6B6-2414-42CF-9539-9A8D3DE0A690}" type="presParOf" srcId="{71045F8C-00FA-488E-A7BD-E2E6753D979D}" destId="{3577EC6B-C980-4F34-8C69-4365E7B8FC8C}" srcOrd="0" destOrd="0" presId="urn:microsoft.com/office/officeart/2005/8/layout/target3"/>
    <dgm:cxn modelId="{FF33E968-2144-4BFB-A71A-E9A008BCA03E}" type="presParOf" srcId="{71045F8C-00FA-488E-A7BD-E2E6753D979D}" destId="{6940EB87-DC1D-4BC3-9408-9AC2E1FFC039}" srcOrd="1" destOrd="0" presId="urn:microsoft.com/office/officeart/2005/8/layout/target3"/>
    <dgm:cxn modelId="{DCC95776-62E0-4D16-AEBB-67B5A7A1F92F}" type="presParOf" srcId="{71045F8C-00FA-488E-A7BD-E2E6753D979D}" destId="{BC35EE03-4121-4EF9-923D-7CB6D30D358D}" srcOrd="2" destOrd="0" presId="urn:microsoft.com/office/officeart/2005/8/layout/target3"/>
    <dgm:cxn modelId="{055F8E49-204C-4B0D-8E87-E504C9E1D4DF}" type="presParOf" srcId="{71045F8C-00FA-488E-A7BD-E2E6753D979D}" destId="{C95EEA27-3CBF-4645-A92D-9D8AF5C1CBFC}" srcOrd="3" destOrd="0" presId="urn:microsoft.com/office/officeart/2005/8/layout/target3"/>
    <dgm:cxn modelId="{C3317C81-B602-4453-9932-F49BA402739D}" type="presParOf" srcId="{71045F8C-00FA-488E-A7BD-E2E6753D979D}" destId="{851BB866-B6AE-4566-893F-4C635BA974FC}" srcOrd="4" destOrd="0" presId="urn:microsoft.com/office/officeart/2005/8/layout/target3"/>
    <dgm:cxn modelId="{147FBA28-4A35-4990-8829-B23AC17744FD}" type="presParOf" srcId="{71045F8C-00FA-488E-A7BD-E2E6753D979D}" destId="{643EA938-EDE0-4533-ACCC-D2BD6F3A527C}" srcOrd="5" destOrd="0" presId="urn:microsoft.com/office/officeart/2005/8/layout/target3"/>
    <dgm:cxn modelId="{EF683CE7-26EE-4F34-AF76-D67A3F513541}" type="presParOf" srcId="{71045F8C-00FA-488E-A7BD-E2E6753D979D}" destId="{92F31B18-D66D-4CC7-89B9-378928DE877D}" srcOrd="6" destOrd="0" presId="urn:microsoft.com/office/officeart/2005/8/layout/target3"/>
    <dgm:cxn modelId="{FB2DB166-6604-4D18-A981-285566169EA2}" type="presParOf" srcId="{71045F8C-00FA-488E-A7BD-E2E6753D979D}" destId="{902074E1-B931-4618-97F1-FADBE82E9C3C}" srcOrd="7" destOrd="0" presId="urn:microsoft.com/office/officeart/2005/8/layout/target3"/>
    <dgm:cxn modelId="{DBEFD1F4-3783-455A-BCCF-424931C0563F}" type="presParOf" srcId="{71045F8C-00FA-488E-A7BD-E2E6753D979D}" destId="{A3817367-F2BC-482F-8832-FA00B51DCCF3}" srcOrd="8" destOrd="0" presId="urn:microsoft.com/office/officeart/2005/8/layout/target3"/>
    <dgm:cxn modelId="{F1962928-A3B3-4320-92C7-BFD13144E407}" type="presParOf" srcId="{71045F8C-00FA-488E-A7BD-E2E6753D979D}" destId="{626ABFF6-56C8-4386-B662-68EC364EED9D}" srcOrd="9" destOrd="0" presId="urn:microsoft.com/office/officeart/2005/8/layout/target3"/>
    <dgm:cxn modelId="{C8EC0AAA-6E40-4E08-BB77-3A0B5C63BF84}" type="presParOf" srcId="{71045F8C-00FA-488E-A7BD-E2E6753D979D}" destId="{6DB11F1C-D028-4800-9625-6611CA9DE6D4}" srcOrd="10" destOrd="0" presId="urn:microsoft.com/office/officeart/2005/8/layout/target3"/>
    <dgm:cxn modelId="{70B90530-8911-4936-B205-B6C81C2D4BF1}" type="presParOf" srcId="{71045F8C-00FA-488E-A7BD-E2E6753D979D}" destId="{CDED6FE3-AD8F-4ACC-B6B8-710EDDD97598}" srcOrd="11" destOrd="0" presId="urn:microsoft.com/office/officeart/2005/8/layout/target3"/>
    <dgm:cxn modelId="{BA8460D2-F7A2-41F8-A89F-81B881928256}" type="presParOf" srcId="{71045F8C-00FA-488E-A7BD-E2E6753D979D}" destId="{397AC6D7-84A6-4150-958F-83C92D9ACF38}" srcOrd="12" destOrd="0" presId="urn:microsoft.com/office/officeart/2005/8/layout/target3"/>
    <dgm:cxn modelId="{FDEDE6E8-1B19-439B-B8C3-826647BF2C4F}" type="presParOf" srcId="{71045F8C-00FA-488E-A7BD-E2E6753D979D}" destId="{D7419528-33A6-416D-9E64-B3F7915C5149}" srcOrd="13" destOrd="0" presId="urn:microsoft.com/office/officeart/2005/8/layout/target3"/>
    <dgm:cxn modelId="{C74DB9B1-DE43-4660-AE90-2E01404B9267}" type="presParOf" srcId="{71045F8C-00FA-488E-A7BD-E2E6753D979D}" destId="{97289DF2-90F4-4EC2-A9FC-633B00BAB610}" srcOrd="14" destOrd="0" presId="urn:microsoft.com/office/officeart/2005/8/layout/target3"/>
    <dgm:cxn modelId="{88EA1483-021C-4C76-981F-D5F7EFDF43E4}" type="presParOf" srcId="{71045F8C-00FA-488E-A7BD-E2E6753D979D}" destId="{234EBA9D-95B4-4C20-A84E-6F65F1085DC6}" srcOrd="15" destOrd="0" presId="urn:microsoft.com/office/officeart/2005/8/layout/target3"/>
    <dgm:cxn modelId="{1F72730F-79DD-4F37-B050-2884DEE3B6AA}" type="presParOf" srcId="{71045F8C-00FA-488E-A7BD-E2E6753D979D}" destId="{12255512-213F-41DF-90A6-8B4CD74A2B52}" srcOrd="16" destOrd="0" presId="urn:microsoft.com/office/officeart/2005/8/layout/target3"/>
    <dgm:cxn modelId="{BA766CFD-84CF-4818-9D76-250EC26D3B44}" type="presParOf" srcId="{71045F8C-00FA-488E-A7BD-E2E6753D979D}" destId="{50C2F88D-8688-44C2-A854-691F34009D3B}" srcOrd="17" destOrd="0" presId="urn:microsoft.com/office/officeart/2005/8/layout/target3"/>
    <dgm:cxn modelId="{3E1DDFD1-589B-4086-82DC-476726F65AAB}" type="presParOf" srcId="{71045F8C-00FA-488E-A7BD-E2E6753D979D}" destId="{4D19AB04-24FA-40C2-B203-52AE3D15E171}" srcOrd="18" destOrd="0" presId="urn:microsoft.com/office/officeart/2005/8/layout/target3"/>
    <dgm:cxn modelId="{20F201DA-12E8-4C64-B788-62147D155FB9}" type="presParOf" srcId="{71045F8C-00FA-488E-A7BD-E2E6753D979D}" destId="{832BF48F-0145-4429-9E02-8FCA946CCE9E}" srcOrd="19" destOrd="0" presId="urn:microsoft.com/office/officeart/2005/8/layout/target3"/>
    <dgm:cxn modelId="{4E77D461-2614-41CF-978D-27EADC6A4529}" type="presParOf" srcId="{71045F8C-00FA-488E-A7BD-E2E6753D979D}" destId="{E7297F21-D4FD-4A41-AE58-814D01A6B5E7}" srcOrd="20" destOrd="0" presId="urn:microsoft.com/office/officeart/2005/8/layout/target3"/>
    <dgm:cxn modelId="{89747921-B1CE-42F6-9248-BBA58F510A18}" type="presParOf" srcId="{71045F8C-00FA-488E-A7BD-E2E6753D979D}" destId="{F69A1436-182C-465B-AD7F-FE48E0C090C1}" srcOrd="21" destOrd="0" presId="urn:microsoft.com/office/officeart/2005/8/layout/target3"/>
    <dgm:cxn modelId="{C0BB3CE5-DDE7-407B-8378-3EEC2504E396}" type="presParOf" srcId="{71045F8C-00FA-488E-A7BD-E2E6753D979D}" destId="{AA41A67C-3D3F-4AE9-9E0F-5D7F7BB2E741}" srcOrd="22" destOrd="0" presId="urn:microsoft.com/office/officeart/2005/8/layout/target3"/>
    <dgm:cxn modelId="{7BA4C23B-6DCF-4D88-92AA-20C16D942FE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1CC01D-0597-43E4-99A8-F8D4076817FF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D7D261F5-9A1A-4284-9A2A-0F22DAB26272}">
      <dgm:prSet phldrT="[Text]"/>
      <dgm:spPr/>
      <dgm:t>
        <a:bodyPr/>
        <a:lstStyle/>
        <a:p>
          <a:r>
            <a:rPr lang="cs-CZ" dirty="0" smtClean="0"/>
            <a:t>faraon</a:t>
          </a:r>
          <a:endParaRPr lang="cs-CZ" dirty="0"/>
        </a:p>
      </dgm:t>
    </dgm:pt>
    <dgm:pt modelId="{C5FB56E6-68E5-47B8-9D82-85E0233718E0}" type="parTrans" cxnId="{F551C357-9F25-446F-B39E-104D69628655}">
      <dgm:prSet/>
      <dgm:spPr/>
      <dgm:t>
        <a:bodyPr/>
        <a:lstStyle/>
        <a:p>
          <a:endParaRPr lang="cs-CZ"/>
        </a:p>
      </dgm:t>
    </dgm:pt>
    <dgm:pt modelId="{3B6E3235-066D-408F-A301-230264D75343}" type="sibTrans" cxnId="{F551C357-9F25-446F-B39E-104D69628655}">
      <dgm:prSet/>
      <dgm:spPr/>
      <dgm:t>
        <a:bodyPr/>
        <a:lstStyle/>
        <a:p>
          <a:endParaRPr lang="cs-CZ"/>
        </a:p>
      </dgm:t>
    </dgm:pt>
    <dgm:pt modelId="{E12468E6-72D7-4209-85EE-4D3A07DAA636}">
      <dgm:prSet phldrT="[Text]"/>
      <dgm:spPr/>
      <dgm:t>
        <a:bodyPr/>
        <a:lstStyle/>
        <a:p>
          <a:r>
            <a:rPr lang="cs-CZ" dirty="0" smtClean="0"/>
            <a:t>kněží</a:t>
          </a:r>
          <a:endParaRPr lang="cs-CZ" dirty="0"/>
        </a:p>
      </dgm:t>
    </dgm:pt>
    <dgm:pt modelId="{762D7E57-7908-4096-9C91-AAA863C39EAD}" type="parTrans" cxnId="{733A8978-E5AD-45D3-A471-EC9C25DBB765}">
      <dgm:prSet/>
      <dgm:spPr/>
      <dgm:t>
        <a:bodyPr/>
        <a:lstStyle/>
        <a:p>
          <a:endParaRPr lang="cs-CZ"/>
        </a:p>
      </dgm:t>
    </dgm:pt>
    <dgm:pt modelId="{1A01767F-F462-4076-9A2A-5079568F1B6A}" type="sibTrans" cxnId="{733A8978-E5AD-45D3-A471-EC9C25DBB765}">
      <dgm:prSet/>
      <dgm:spPr/>
      <dgm:t>
        <a:bodyPr/>
        <a:lstStyle/>
        <a:p>
          <a:endParaRPr lang="cs-CZ"/>
        </a:p>
      </dgm:t>
    </dgm:pt>
    <dgm:pt modelId="{F6F15EC6-8585-469E-BE5B-2B27873CA0FC}">
      <dgm:prSet phldrT="[Text]"/>
      <dgm:spPr/>
      <dgm:t>
        <a:bodyPr/>
        <a:lstStyle/>
        <a:p>
          <a:r>
            <a:rPr lang="cs-CZ" dirty="0" smtClean="0"/>
            <a:t>Vojenští velitelé, úředníci, písaři</a:t>
          </a:r>
          <a:endParaRPr lang="cs-CZ" dirty="0"/>
        </a:p>
      </dgm:t>
    </dgm:pt>
    <dgm:pt modelId="{C84948FA-68F7-408B-AE17-60A21B18CDD1}" type="parTrans" cxnId="{7F9F562D-57D3-4FDF-9A0B-2CC33221E117}">
      <dgm:prSet/>
      <dgm:spPr/>
      <dgm:t>
        <a:bodyPr/>
        <a:lstStyle/>
        <a:p>
          <a:endParaRPr lang="cs-CZ"/>
        </a:p>
      </dgm:t>
    </dgm:pt>
    <dgm:pt modelId="{AB0001E0-784A-4CC2-8C83-9F6A11DA3D87}" type="sibTrans" cxnId="{7F9F562D-57D3-4FDF-9A0B-2CC33221E117}">
      <dgm:prSet/>
      <dgm:spPr/>
      <dgm:t>
        <a:bodyPr/>
        <a:lstStyle/>
        <a:p>
          <a:endParaRPr lang="cs-CZ"/>
        </a:p>
      </dgm:t>
    </dgm:pt>
    <dgm:pt modelId="{21B0E5CE-284B-4B24-8F2B-8798DE8C8AB9}" type="pres">
      <dgm:prSet presAssocID="{B21CC01D-0597-43E4-99A8-F8D4076817FF}" presName="Name0" presStyleCnt="0">
        <dgm:presLayoutVars>
          <dgm:dir/>
          <dgm:animLvl val="lvl"/>
          <dgm:resizeHandles val="exact"/>
        </dgm:presLayoutVars>
      </dgm:prSet>
      <dgm:spPr/>
    </dgm:pt>
    <dgm:pt modelId="{51A8892E-7A9A-4E4F-8F85-89020E85E8B1}" type="pres">
      <dgm:prSet presAssocID="{D7D261F5-9A1A-4284-9A2A-0F22DAB26272}" presName="Name8" presStyleCnt="0"/>
      <dgm:spPr/>
    </dgm:pt>
    <dgm:pt modelId="{643C16AF-B113-4E6C-932A-12B11F997507}" type="pres">
      <dgm:prSet presAssocID="{D7D261F5-9A1A-4284-9A2A-0F22DAB26272}" presName="level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7E2FABD-1996-4B44-8188-C8F7F46A22AF}" type="pres">
      <dgm:prSet presAssocID="{D7D261F5-9A1A-4284-9A2A-0F22DAB2627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B3748F-3692-4C73-86FA-8D0CA0D19908}" type="pres">
      <dgm:prSet presAssocID="{E12468E6-72D7-4209-85EE-4D3A07DAA636}" presName="Name8" presStyleCnt="0"/>
      <dgm:spPr/>
    </dgm:pt>
    <dgm:pt modelId="{A8EB8E58-2229-45DF-849B-927EE4FCD931}" type="pres">
      <dgm:prSet presAssocID="{E12468E6-72D7-4209-85EE-4D3A07DAA636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790683D-CFEF-402D-8816-98F951F56EFD}" type="pres">
      <dgm:prSet presAssocID="{E12468E6-72D7-4209-85EE-4D3A07DAA63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B2EC757-BE92-4A91-936D-08D7DF278F5B}" type="pres">
      <dgm:prSet presAssocID="{F6F15EC6-8585-469E-BE5B-2B27873CA0FC}" presName="Name8" presStyleCnt="0"/>
      <dgm:spPr/>
    </dgm:pt>
    <dgm:pt modelId="{ACB7A70B-AF56-4615-8E71-C2BED5B38753}" type="pres">
      <dgm:prSet presAssocID="{F6F15EC6-8585-469E-BE5B-2B27873CA0FC}" presName="level" presStyleLbl="node1" presStyleIdx="2" presStyleCnt="3" custLinFactNeighborX="5556" custLinFactNeighborY="713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DA0CD60-B169-4D48-A7ED-E6ACF98068D1}" type="pres">
      <dgm:prSet presAssocID="{F6F15EC6-8585-469E-BE5B-2B27873CA0FC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DA52113-913B-426B-A53B-8647D8F06572}" type="presOf" srcId="{F6F15EC6-8585-469E-BE5B-2B27873CA0FC}" destId="{ACB7A70B-AF56-4615-8E71-C2BED5B38753}" srcOrd="0" destOrd="0" presId="urn:microsoft.com/office/officeart/2005/8/layout/pyramid1"/>
    <dgm:cxn modelId="{7F9F562D-57D3-4FDF-9A0B-2CC33221E117}" srcId="{B21CC01D-0597-43E4-99A8-F8D4076817FF}" destId="{F6F15EC6-8585-469E-BE5B-2B27873CA0FC}" srcOrd="2" destOrd="0" parTransId="{C84948FA-68F7-408B-AE17-60A21B18CDD1}" sibTransId="{AB0001E0-784A-4CC2-8C83-9F6A11DA3D87}"/>
    <dgm:cxn modelId="{462418A3-1FAC-4768-8BFF-557CC7540049}" type="presOf" srcId="{E12468E6-72D7-4209-85EE-4D3A07DAA636}" destId="{A8EB8E58-2229-45DF-849B-927EE4FCD931}" srcOrd="0" destOrd="0" presId="urn:microsoft.com/office/officeart/2005/8/layout/pyramid1"/>
    <dgm:cxn modelId="{F551C357-9F25-446F-B39E-104D69628655}" srcId="{B21CC01D-0597-43E4-99A8-F8D4076817FF}" destId="{D7D261F5-9A1A-4284-9A2A-0F22DAB26272}" srcOrd="0" destOrd="0" parTransId="{C5FB56E6-68E5-47B8-9D82-85E0233718E0}" sibTransId="{3B6E3235-066D-408F-A301-230264D75343}"/>
    <dgm:cxn modelId="{D408675F-1EA5-4BC8-AF5C-560CA105E2B3}" type="presOf" srcId="{D7D261F5-9A1A-4284-9A2A-0F22DAB26272}" destId="{57E2FABD-1996-4B44-8188-C8F7F46A22AF}" srcOrd="1" destOrd="0" presId="urn:microsoft.com/office/officeart/2005/8/layout/pyramid1"/>
    <dgm:cxn modelId="{44DA54DB-9946-429B-9548-25F255AE8502}" type="presOf" srcId="{F6F15EC6-8585-469E-BE5B-2B27873CA0FC}" destId="{DDA0CD60-B169-4D48-A7ED-E6ACF98068D1}" srcOrd="1" destOrd="0" presId="urn:microsoft.com/office/officeart/2005/8/layout/pyramid1"/>
    <dgm:cxn modelId="{9859D428-2DE0-4AC2-86B7-EDFB7F9B6CB7}" type="presOf" srcId="{B21CC01D-0597-43E4-99A8-F8D4076817FF}" destId="{21B0E5CE-284B-4B24-8F2B-8798DE8C8AB9}" srcOrd="0" destOrd="0" presId="urn:microsoft.com/office/officeart/2005/8/layout/pyramid1"/>
    <dgm:cxn modelId="{BACF40FC-C32E-4807-BCC7-4D1F98DE9301}" type="presOf" srcId="{E12468E6-72D7-4209-85EE-4D3A07DAA636}" destId="{2790683D-CFEF-402D-8816-98F951F56EFD}" srcOrd="1" destOrd="0" presId="urn:microsoft.com/office/officeart/2005/8/layout/pyramid1"/>
    <dgm:cxn modelId="{733A8978-E5AD-45D3-A471-EC9C25DBB765}" srcId="{B21CC01D-0597-43E4-99A8-F8D4076817FF}" destId="{E12468E6-72D7-4209-85EE-4D3A07DAA636}" srcOrd="1" destOrd="0" parTransId="{762D7E57-7908-4096-9C91-AAA863C39EAD}" sibTransId="{1A01767F-F462-4076-9A2A-5079568F1B6A}"/>
    <dgm:cxn modelId="{FAA0AC07-BB84-406C-8032-E613198DAE89}" type="presOf" srcId="{D7D261F5-9A1A-4284-9A2A-0F22DAB26272}" destId="{643C16AF-B113-4E6C-932A-12B11F997507}" srcOrd="0" destOrd="0" presId="urn:microsoft.com/office/officeart/2005/8/layout/pyramid1"/>
    <dgm:cxn modelId="{88005741-A904-407A-AA38-151F161B421E}" type="presParOf" srcId="{21B0E5CE-284B-4B24-8F2B-8798DE8C8AB9}" destId="{51A8892E-7A9A-4E4F-8F85-89020E85E8B1}" srcOrd="0" destOrd="0" presId="urn:microsoft.com/office/officeart/2005/8/layout/pyramid1"/>
    <dgm:cxn modelId="{2FE037D0-8B7D-4BB7-AE8B-56DF3585A0EE}" type="presParOf" srcId="{51A8892E-7A9A-4E4F-8F85-89020E85E8B1}" destId="{643C16AF-B113-4E6C-932A-12B11F997507}" srcOrd="0" destOrd="0" presId="urn:microsoft.com/office/officeart/2005/8/layout/pyramid1"/>
    <dgm:cxn modelId="{41F53100-D6A9-4EAE-B81C-378C8CC237FF}" type="presParOf" srcId="{51A8892E-7A9A-4E4F-8F85-89020E85E8B1}" destId="{57E2FABD-1996-4B44-8188-C8F7F46A22AF}" srcOrd="1" destOrd="0" presId="urn:microsoft.com/office/officeart/2005/8/layout/pyramid1"/>
    <dgm:cxn modelId="{789E1036-5404-46AC-97FF-EBFA369D9735}" type="presParOf" srcId="{21B0E5CE-284B-4B24-8F2B-8798DE8C8AB9}" destId="{0CB3748F-3692-4C73-86FA-8D0CA0D19908}" srcOrd="1" destOrd="0" presId="urn:microsoft.com/office/officeart/2005/8/layout/pyramid1"/>
    <dgm:cxn modelId="{0B3AE44A-16B7-4913-81B4-254BB867639D}" type="presParOf" srcId="{0CB3748F-3692-4C73-86FA-8D0CA0D19908}" destId="{A8EB8E58-2229-45DF-849B-927EE4FCD931}" srcOrd="0" destOrd="0" presId="urn:microsoft.com/office/officeart/2005/8/layout/pyramid1"/>
    <dgm:cxn modelId="{FF6D1528-3B39-42FB-94EB-5A801FFABEE9}" type="presParOf" srcId="{0CB3748F-3692-4C73-86FA-8D0CA0D19908}" destId="{2790683D-CFEF-402D-8816-98F951F56EFD}" srcOrd="1" destOrd="0" presId="urn:microsoft.com/office/officeart/2005/8/layout/pyramid1"/>
    <dgm:cxn modelId="{3B5AFAA2-3025-4154-BC45-41D3312696B2}" type="presParOf" srcId="{21B0E5CE-284B-4B24-8F2B-8798DE8C8AB9}" destId="{AB2EC757-BE92-4A91-936D-08D7DF278F5B}" srcOrd="2" destOrd="0" presId="urn:microsoft.com/office/officeart/2005/8/layout/pyramid1"/>
    <dgm:cxn modelId="{2AF3A992-FE2D-4C57-BEA2-16318E06545F}" type="presParOf" srcId="{AB2EC757-BE92-4A91-936D-08D7DF278F5B}" destId="{ACB7A70B-AF56-4615-8E71-C2BED5B38753}" srcOrd="0" destOrd="0" presId="urn:microsoft.com/office/officeart/2005/8/layout/pyramid1"/>
    <dgm:cxn modelId="{4973CAAD-143C-453A-9885-04BADDDB9E15}" type="presParOf" srcId="{AB2EC757-BE92-4A91-936D-08D7DF278F5B}" destId="{DDA0CD60-B169-4D48-A7ED-E6ACF98068D1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školy</a:t>
          </a:r>
          <a:r>
            <a:rPr lang="cs-CZ" sz="1300" kern="1200" dirty="0" smtClean="0"/>
            <a:t>: Základní škola a mateřská škola  Domažlice , </a:t>
          </a:r>
          <a:r>
            <a:rPr lang="cs-CZ" sz="1300" kern="1200" dirty="0" err="1" smtClean="0"/>
            <a:t>Msgre</a:t>
          </a:r>
          <a:r>
            <a:rPr lang="cs-CZ" sz="1300" kern="1200" dirty="0" smtClean="0"/>
            <a:t> B. Staška 232, příspěvková organizace </a:t>
          </a:r>
          <a:endParaRPr lang="cs-CZ" sz="13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Autor</a:t>
          </a:r>
          <a:r>
            <a:rPr lang="cs-CZ" sz="1300" kern="1200" dirty="0" smtClean="0"/>
            <a:t>:   Mgr</a:t>
          </a:r>
          <a:r>
            <a:rPr lang="cs-CZ" sz="1300" kern="1200" dirty="0" smtClean="0"/>
            <a:t>. Zdeňka </a:t>
          </a:r>
          <a:r>
            <a:rPr lang="cs-CZ" sz="1300" kern="1200" dirty="0" smtClean="0"/>
            <a:t>Hrádková </a:t>
          </a:r>
          <a:endParaRPr lang="cs-CZ" sz="13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Název : </a:t>
          </a:r>
          <a:r>
            <a:rPr lang="cs-CZ" sz="1300" kern="1200" dirty="0" smtClean="0"/>
            <a:t>VY_32_INOVACE_02_Egypt</a:t>
          </a:r>
          <a:endParaRPr lang="cs-CZ" sz="13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Sada: Starověké státy</a:t>
          </a:r>
          <a:endParaRPr lang="cs-CZ" sz="13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Egypt</a:t>
          </a:r>
          <a:endParaRPr lang="cs-CZ" sz="13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/>
            <a:t>Číslo projektu</a:t>
          </a:r>
          <a:r>
            <a:rPr lang="cs-CZ" sz="1300" kern="1200" dirty="0" smtClean="0"/>
            <a:t>: CZ.1.07/1.4.00/21.1437</a:t>
          </a:r>
          <a:endParaRPr lang="cs-CZ" sz="13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43C16AF-B113-4E6C-932A-12B11F997507}">
      <dsp:nvSpPr>
        <dsp:cNvPr id="0" name=""/>
        <dsp:cNvSpPr/>
      </dsp:nvSpPr>
      <dsp:spPr>
        <a:xfrm>
          <a:off x="2743200" y="0"/>
          <a:ext cx="2743199" cy="1508654"/>
        </a:xfrm>
        <a:prstGeom prst="trapezoid">
          <a:avLst>
            <a:gd name="adj" fmla="val 90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faraon</a:t>
          </a:r>
          <a:endParaRPr lang="cs-CZ" sz="4500" kern="1200" dirty="0"/>
        </a:p>
      </dsp:txBody>
      <dsp:txXfrm>
        <a:off x="2743200" y="0"/>
        <a:ext cx="2743199" cy="1508654"/>
      </dsp:txXfrm>
    </dsp:sp>
    <dsp:sp modelId="{A8EB8E58-2229-45DF-849B-927EE4FCD931}">
      <dsp:nvSpPr>
        <dsp:cNvPr id="0" name=""/>
        <dsp:cNvSpPr/>
      </dsp:nvSpPr>
      <dsp:spPr>
        <a:xfrm>
          <a:off x="1371600" y="1508654"/>
          <a:ext cx="5486399" cy="1508654"/>
        </a:xfrm>
        <a:prstGeom prst="trapezoid">
          <a:avLst>
            <a:gd name="adj" fmla="val 90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kněží</a:t>
          </a:r>
          <a:endParaRPr lang="cs-CZ" sz="4500" kern="1200" dirty="0"/>
        </a:p>
      </dsp:txBody>
      <dsp:txXfrm>
        <a:off x="2331720" y="1508654"/>
        <a:ext cx="3566160" cy="1508654"/>
      </dsp:txXfrm>
    </dsp:sp>
    <dsp:sp modelId="{ACB7A70B-AF56-4615-8E71-C2BED5B38753}">
      <dsp:nvSpPr>
        <dsp:cNvPr id="0" name=""/>
        <dsp:cNvSpPr/>
      </dsp:nvSpPr>
      <dsp:spPr>
        <a:xfrm>
          <a:off x="0" y="3017308"/>
          <a:ext cx="8229600" cy="1508654"/>
        </a:xfrm>
        <a:prstGeom prst="trapezoid">
          <a:avLst>
            <a:gd name="adj" fmla="val 90915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4500" kern="1200" dirty="0" smtClean="0"/>
            <a:t>Vojenští velitelé, úředníci, písaři</a:t>
          </a:r>
          <a:endParaRPr lang="cs-CZ" sz="4500" kern="1200" dirty="0"/>
        </a:p>
      </dsp:txBody>
      <dsp:txXfrm>
        <a:off x="1440179" y="3017308"/>
        <a:ext cx="5349240" cy="15086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A6B8ABC-11B7-4E65-AC3E-B18FE263E8E3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8B4E40BD-9E07-4DEE-AA3F-340B5E71B47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3453434473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914235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Anotace</a:t>
            </a:r>
            <a:endParaRPr lang="cs-CZ" dirty="0"/>
          </a:p>
        </p:txBody>
      </p:sp>
      <p:graphicFrame>
        <p:nvGraphicFramePr>
          <p:cNvPr id="5" name="Zástupný symbol pro obsah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1918268464"/>
              </p:ext>
            </p:extLst>
          </p:nvPr>
        </p:nvGraphicFramePr>
        <p:xfrm>
          <a:off x="457200" y="1700807"/>
          <a:ext cx="8229600" cy="2118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270232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6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 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Mapa, učebnice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1216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ctrTitle"/>
          </p:nvPr>
        </p:nvSpPr>
        <p:spPr>
          <a:xfrm>
            <a:off x="395536" y="764704"/>
            <a:ext cx="7772400" cy="1470025"/>
          </a:xfrm>
        </p:spPr>
        <p:txBody>
          <a:bodyPr/>
          <a:lstStyle/>
          <a:p>
            <a:r>
              <a:rPr lang="cs-CZ" dirty="0" smtClean="0"/>
              <a:t>Egypt</a:t>
            </a:r>
            <a:endParaRPr lang="cs-CZ" dirty="0"/>
          </a:p>
        </p:txBody>
      </p:sp>
      <p:sp>
        <p:nvSpPr>
          <p:cNvPr id="7" name="Podnadpis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53197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starověký stát v údolí Nilu</a:t>
            </a:r>
          </a:p>
          <a:p>
            <a:r>
              <a:rPr lang="cs-CZ" dirty="0" smtClean="0"/>
              <a:t>zakladatel – faraon </a:t>
            </a:r>
            <a:r>
              <a:rPr lang="cs-CZ" dirty="0" err="1" smtClean="0"/>
              <a:t>Meni</a:t>
            </a:r>
            <a:r>
              <a:rPr lang="cs-CZ" dirty="0" smtClean="0"/>
              <a:t> </a:t>
            </a:r>
          </a:p>
          <a:p>
            <a:r>
              <a:rPr lang="cs-CZ" dirty="0" smtClean="0"/>
              <a:t>vznikl spojením Horního a Dolního Egypta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 1.pol.3 tisíciletí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67055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Významná období historie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Stará říše – výboje do okolních zemí</a:t>
            </a:r>
          </a:p>
          <a:p>
            <a:r>
              <a:rPr lang="cs-CZ" dirty="0" smtClean="0"/>
              <a:t>Střední říše</a:t>
            </a:r>
          </a:p>
          <a:p>
            <a:r>
              <a:rPr lang="cs-CZ" dirty="0" smtClean="0"/>
              <a:t>Vpád </a:t>
            </a:r>
            <a:r>
              <a:rPr lang="cs-CZ" dirty="0" err="1" smtClean="0"/>
              <a:t>Hyksosů</a:t>
            </a:r>
            <a:endParaRPr lang="cs-CZ" dirty="0" smtClean="0"/>
          </a:p>
          <a:p>
            <a:r>
              <a:rPr lang="cs-CZ" dirty="0" smtClean="0"/>
              <a:t>Nová říše – největší územní rozsah</a:t>
            </a:r>
          </a:p>
          <a:p>
            <a:r>
              <a:rPr lang="cs-CZ" dirty="0" smtClean="0"/>
              <a:t>Pozdní říše – zánik samostatného státu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347735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Složení společnosti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8507626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="" xmlns:p14="http://schemas.microsoft.com/office/powerpoint/2010/main" val="317255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Náboženství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Uctívání mnoha bohů</a:t>
            </a:r>
          </a:p>
          <a:p>
            <a:r>
              <a:rPr lang="cs-CZ" dirty="0" smtClean="0"/>
              <a:t>Stavby nádherných chrámů</a:t>
            </a:r>
          </a:p>
          <a:p>
            <a:r>
              <a:rPr lang="cs-CZ" dirty="0" smtClean="0"/>
              <a:t>mumifikace zemřelých</a:t>
            </a:r>
          </a:p>
          <a:p>
            <a:r>
              <a:rPr lang="cs-CZ" dirty="0" smtClean="0"/>
              <a:t>víra v posmrtný život</a:t>
            </a:r>
          </a:p>
          <a:p>
            <a:r>
              <a:rPr lang="cs-CZ" dirty="0" smtClean="0"/>
              <a:t>stavba pyramid</a:t>
            </a:r>
          </a:p>
        </p:txBody>
      </p:sp>
      <p:pic>
        <p:nvPicPr>
          <p:cNvPr id="1026" name="Picture 2" descr="C:\Users\hradkova.zdenka\AppData\Local\Microsoft\Windows\Temporary Internet Files\Content.IE5\K0O7W0UI\MP90040048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1604" y="2924944"/>
            <a:ext cx="4402905" cy="352232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80694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Věda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geometrie - vyměřovat pole po záplavách</a:t>
            </a:r>
          </a:p>
          <a:p>
            <a:pPr marL="0" indent="0">
              <a:buNone/>
            </a:pPr>
            <a:r>
              <a:rPr lang="cs-CZ" dirty="0" smtClean="0"/>
              <a:t>astronomie - nutnost přesně předvídat záplavy</a:t>
            </a:r>
          </a:p>
          <a:p>
            <a:pPr marL="0" indent="0">
              <a:buNone/>
            </a:pPr>
            <a:r>
              <a:rPr lang="cs-CZ" dirty="0" smtClean="0"/>
              <a:t>matematika</a:t>
            </a:r>
          </a:p>
          <a:p>
            <a:pPr marL="0" indent="0">
              <a:buNone/>
            </a:pPr>
            <a:r>
              <a:rPr lang="cs-CZ" dirty="0" smtClean="0"/>
              <a:t>lékařství – mumifikace</a:t>
            </a:r>
          </a:p>
          <a:p>
            <a:pPr marL="0" indent="0">
              <a:buNone/>
            </a:pPr>
            <a:r>
              <a:rPr lang="cs-CZ" dirty="0" smtClean="0"/>
              <a:t>stavitelství</a:t>
            </a:r>
          </a:p>
          <a:p>
            <a:pPr marL="0" indent="0">
              <a:buNone/>
            </a:pPr>
            <a:endParaRPr lang="cs-CZ" dirty="0" smtClean="0"/>
          </a:p>
        </p:txBody>
      </p:sp>
    </p:spTree>
    <p:extLst>
      <p:ext uri="{BB962C8B-B14F-4D97-AF65-F5344CB8AC3E}">
        <p14:creationId xmlns="" xmlns:p14="http://schemas.microsoft.com/office/powerpoint/2010/main" val="1335293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Písmo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hieroglyfy – obrázkové</a:t>
            </a:r>
          </a:p>
          <a:p>
            <a:r>
              <a:rPr lang="cs-CZ" dirty="0" smtClean="0"/>
              <a:t>hieratické – kněžské</a:t>
            </a:r>
          </a:p>
          <a:p>
            <a:r>
              <a:rPr lang="cs-CZ" dirty="0" smtClean="0"/>
              <a:t>démotické - lidové</a:t>
            </a:r>
          </a:p>
          <a:p>
            <a:r>
              <a:rPr lang="cs-CZ" dirty="0" smtClean="0"/>
              <a:t>psalo se na papyrus, tesalo do kamene</a:t>
            </a:r>
          </a:p>
          <a:p>
            <a:r>
              <a:rPr lang="cs-CZ" dirty="0" smtClean="0"/>
              <a:t>písmo rozluštil Francouz </a:t>
            </a:r>
            <a:r>
              <a:rPr lang="cs-CZ" dirty="0" err="1" smtClean="0"/>
              <a:t>Champollion</a:t>
            </a: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z Rosettské desky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477758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Ilustrace:www.office.microsoft.com</a:t>
            </a: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19279985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83</TotalTime>
  <Words>179</Words>
  <Application>Microsoft Office PowerPoint</Application>
  <PresentationFormat>Předvádění na obrazovce (4:3)</PresentationFormat>
  <Paragraphs>52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Snímek 1</vt:lpstr>
      <vt:lpstr>Snímek 2</vt:lpstr>
      <vt:lpstr>Egypt</vt:lpstr>
      <vt:lpstr>Snímek 4</vt:lpstr>
      <vt:lpstr>Významná období historie</vt:lpstr>
      <vt:lpstr>Složení společnosti</vt:lpstr>
      <vt:lpstr>Náboženství </vt:lpstr>
      <vt:lpstr>Věda</vt:lpstr>
      <vt:lpstr>Písmo</vt:lpstr>
      <vt:lpstr>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Egypt</dc:title>
  <dc:creator>Hrádková Zdeňka</dc:creator>
  <cp:lastModifiedBy>expert</cp:lastModifiedBy>
  <cp:revision>13</cp:revision>
  <dcterms:created xsi:type="dcterms:W3CDTF">2012-01-02T10:30:26Z</dcterms:created>
  <dcterms:modified xsi:type="dcterms:W3CDTF">2012-03-12T10:36:21Z</dcterms:modified>
</cp:coreProperties>
</file>