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15"/>
  </p:notesMasterIdLst>
  <p:sldIdLst>
    <p:sldId id="260" r:id="rId2"/>
    <p:sldId id="256" r:id="rId3"/>
    <p:sldId id="257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14A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C286A1-551F-493A-9A18-25663DC058FF}" type="doc">
      <dgm:prSet loTypeId="urn:microsoft.com/office/officeart/2005/8/layout/hierarchy5" loCatId="hierarchy" qsTypeId="urn:microsoft.com/office/officeart/2005/8/quickstyle/3d5" qsCatId="3D" csTypeId="urn:microsoft.com/office/officeart/2005/8/colors/accent1_2" csCatId="accent1" phldr="1"/>
      <dgm:spPr>
        <a:scene3d>
          <a:camera prst="isometricOffAxis1Right" zoom="95000"/>
          <a:lightRig rig="flat" dir="t"/>
        </a:scene3d>
      </dgm:spPr>
      <dgm:t>
        <a:bodyPr/>
        <a:lstStyle/>
        <a:p>
          <a:endParaRPr lang="cs-CZ"/>
        </a:p>
      </dgm:t>
    </dgm:pt>
    <dgm:pt modelId="{477F4979-2149-4344-A2BC-9A863172F1C7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šlechta</a:t>
          </a:r>
          <a:endParaRPr lang="cs-CZ" dirty="0">
            <a:solidFill>
              <a:schemeClr val="tx1"/>
            </a:solidFill>
          </a:endParaRPr>
        </a:p>
      </dgm:t>
    </dgm:pt>
    <dgm:pt modelId="{26414760-87A6-4556-9B3C-DCADE1F9B376}" type="parTrans" cxnId="{3255A069-5ED3-457D-A3F0-C15FCEDFD7F0}">
      <dgm:prSet/>
      <dgm:spPr/>
      <dgm:t>
        <a:bodyPr/>
        <a:lstStyle/>
        <a:p>
          <a:endParaRPr lang="cs-CZ"/>
        </a:p>
      </dgm:t>
    </dgm:pt>
    <dgm:pt modelId="{ECDBD7BD-4C4F-4A46-992D-0651A9DBFB97}" type="sibTrans" cxnId="{3255A069-5ED3-457D-A3F0-C15FCEDFD7F0}">
      <dgm:prSet/>
      <dgm:spPr/>
      <dgm:t>
        <a:bodyPr/>
        <a:lstStyle/>
        <a:p>
          <a:endParaRPr lang="cs-CZ"/>
        </a:p>
      </dgm:t>
    </dgm:pt>
    <dgm:pt modelId="{A7E8AA75-473A-4E84-AC01-762A1347D235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  <a:effectLst/>
            </a:rPr>
            <a:t>panský stav</a:t>
          </a:r>
          <a:endParaRPr lang="cs-CZ" dirty="0">
            <a:solidFill>
              <a:schemeClr val="tx1"/>
            </a:solidFill>
            <a:effectLst/>
          </a:endParaRPr>
        </a:p>
      </dgm:t>
    </dgm:pt>
    <dgm:pt modelId="{5C060567-7006-4519-AC62-59D846013CF3}" type="parTrans" cxnId="{9B7E5667-FDC0-48D6-A919-C5C22491F0DD}">
      <dgm:prSet/>
      <dgm:spPr/>
      <dgm:t>
        <a:bodyPr/>
        <a:lstStyle/>
        <a:p>
          <a:endParaRPr lang="cs-CZ"/>
        </a:p>
      </dgm:t>
    </dgm:pt>
    <dgm:pt modelId="{722E1492-11D1-4523-9DCF-74DC62BDB80C}" type="sibTrans" cxnId="{9B7E5667-FDC0-48D6-A919-C5C22491F0DD}">
      <dgm:prSet/>
      <dgm:spPr/>
      <dgm:t>
        <a:bodyPr/>
        <a:lstStyle/>
        <a:p>
          <a:endParaRPr lang="cs-CZ"/>
        </a:p>
      </dgm:t>
    </dgm:pt>
    <dgm:pt modelId="{0F3DC347-F2B1-4DD7-B6A4-ECF8F3BDE108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zemané</a:t>
          </a:r>
          <a:endParaRPr lang="cs-CZ" dirty="0">
            <a:solidFill>
              <a:schemeClr val="tx1"/>
            </a:solidFill>
          </a:endParaRPr>
        </a:p>
      </dgm:t>
    </dgm:pt>
    <dgm:pt modelId="{79DBBB06-5F22-427E-8990-E772E41F1F67}" type="parTrans" cxnId="{C2554ED1-CD1B-472D-A4A5-E06CC5687E8C}">
      <dgm:prSet/>
      <dgm:spPr/>
      <dgm:t>
        <a:bodyPr/>
        <a:lstStyle/>
        <a:p>
          <a:endParaRPr lang="cs-CZ"/>
        </a:p>
      </dgm:t>
    </dgm:pt>
    <dgm:pt modelId="{4318DF99-D1FC-4FF0-80EA-B706DE59ADDC}" type="sibTrans" cxnId="{C2554ED1-CD1B-472D-A4A5-E06CC5687E8C}">
      <dgm:prSet/>
      <dgm:spPr/>
      <dgm:t>
        <a:bodyPr/>
        <a:lstStyle/>
        <a:p>
          <a:endParaRPr lang="cs-CZ"/>
        </a:p>
      </dgm:t>
    </dgm:pt>
    <dgm:pt modelId="{6C022400-A5D3-4C19-A5F1-9AD51987CF1A}" type="pres">
      <dgm:prSet presAssocID="{84C286A1-551F-493A-9A18-25663DC058FF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6F773C-99AA-454A-80E4-663A0FBC9450}" type="pres">
      <dgm:prSet presAssocID="{84C286A1-551F-493A-9A18-25663DC058FF}" presName="hierFlow" presStyleCnt="0"/>
      <dgm:spPr/>
    </dgm:pt>
    <dgm:pt modelId="{657AE940-BACB-43CE-8C41-5C35C4DF0011}" type="pres">
      <dgm:prSet presAssocID="{84C286A1-551F-493A-9A18-25663DC058FF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DD898696-F296-4D8C-ADDF-BC9731BC2F3C}" type="pres">
      <dgm:prSet presAssocID="{477F4979-2149-4344-A2BC-9A863172F1C7}" presName="Name17" presStyleCnt="0"/>
      <dgm:spPr/>
    </dgm:pt>
    <dgm:pt modelId="{B93EAF79-3B69-4071-9F90-852A7C861B94}" type="pres">
      <dgm:prSet presAssocID="{477F4979-2149-4344-A2BC-9A863172F1C7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B6773B4-F627-46F6-A2C4-C54819E65976}" type="pres">
      <dgm:prSet presAssocID="{477F4979-2149-4344-A2BC-9A863172F1C7}" presName="hierChild2" presStyleCnt="0"/>
      <dgm:spPr/>
    </dgm:pt>
    <dgm:pt modelId="{8A37A7BF-C743-4DC1-9509-45544B808E31}" type="pres">
      <dgm:prSet presAssocID="{5C060567-7006-4519-AC62-59D846013CF3}" presName="Name25" presStyleLbl="parChTrans1D2" presStyleIdx="0" presStyleCnt="2"/>
      <dgm:spPr/>
      <dgm:t>
        <a:bodyPr/>
        <a:lstStyle/>
        <a:p>
          <a:endParaRPr lang="cs-CZ"/>
        </a:p>
      </dgm:t>
    </dgm:pt>
    <dgm:pt modelId="{C748D0FA-302D-4727-B81C-C7443C917317}" type="pres">
      <dgm:prSet presAssocID="{5C060567-7006-4519-AC62-59D846013CF3}" presName="connTx" presStyleLbl="parChTrans1D2" presStyleIdx="0" presStyleCnt="2"/>
      <dgm:spPr/>
      <dgm:t>
        <a:bodyPr/>
        <a:lstStyle/>
        <a:p>
          <a:endParaRPr lang="cs-CZ"/>
        </a:p>
      </dgm:t>
    </dgm:pt>
    <dgm:pt modelId="{47A50F30-F5B6-4F61-B5D3-35FCA04C8A42}" type="pres">
      <dgm:prSet presAssocID="{A7E8AA75-473A-4E84-AC01-762A1347D235}" presName="Name30" presStyleCnt="0"/>
      <dgm:spPr/>
    </dgm:pt>
    <dgm:pt modelId="{8BEFDA77-E924-4AFF-A12A-53A8CD77096A}" type="pres">
      <dgm:prSet presAssocID="{A7E8AA75-473A-4E84-AC01-762A1347D235}" presName="level2Shape" presStyleLbl="node2" presStyleIdx="0" presStyleCnt="2"/>
      <dgm:spPr/>
      <dgm:t>
        <a:bodyPr/>
        <a:lstStyle/>
        <a:p>
          <a:endParaRPr lang="cs-CZ"/>
        </a:p>
      </dgm:t>
    </dgm:pt>
    <dgm:pt modelId="{C5C1ACCE-0A55-4C07-BF4D-92E8D5AB35DD}" type="pres">
      <dgm:prSet presAssocID="{A7E8AA75-473A-4E84-AC01-762A1347D235}" presName="hierChild3" presStyleCnt="0"/>
      <dgm:spPr/>
    </dgm:pt>
    <dgm:pt modelId="{EF4B04AC-9281-4E62-B6E5-C8529A4E9C8F}" type="pres">
      <dgm:prSet presAssocID="{79DBBB06-5F22-427E-8990-E772E41F1F67}" presName="Name25" presStyleLbl="parChTrans1D2" presStyleIdx="1" presStyleCnt="2"/>
      <dgm:spPr/>
      <dgm:t>
        <a:bodyPr/>
        <a:lstStyle/>
        <a:p>
          <a:endParaRPr lang="cs-CZ"/>
        </a:p>
      </dgm:t>
    </dgm:pt>
    <dgm:pt modelId="{ED05B841-1372-40DE-B12D-1EBF6CE23F84}" type="pres">
      <dgm:prSet presAssocID="{79DBBB06-5F22-427E-8990-E772E41F1F67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647200A-9607-441A-9889-3E7FFE4779E4}" type="pres">
      <dgm:prSet presAssocID="{0F3DC347-F2B1-4DD7-B6A4-ECF8F3BDE108}" presName="Name30" presStyleCnt="0"/>
      <dgm:spPr/>
    </dgm:pt>
    <dgm:pt modelId="{721918BD-7792-4A99-9EBB-B51F150B8E22}" type="pres">
      <dgm:prSet presAssocID="{0F3DC347-F2B1-4DD7-B6A4-ECF8F3BDE108}" presName="level2Shape" presStyleLbl="node2" presStyleIdx="1" presStyleCnt="2"/>
      <dgm:spPr/>
      <dgm:t>
        <a:bodyPr/>
        <a:lstStyle/>
        <a:p>
          <a:endParaRPr lang="cs-CZ"/>
        </a:p>
      </dgm:t>
    </dgm:pt>
    <dgm:pt modelId="{0F5E5066-B746-4BC6-AFE2-101877991C5D}" type="pres">
      <dgm:prSet presAssocID="{0F3DC347-F2B1-4DD7-B6A4-ECF8F3BDE108}" presName="hierChild3" presStyleCnt="0"/>
      <dgm:spPr/>
    </dgm:pt>
    <dgm:pt modelId="{6673CC82-58B8-45CC-8651-73E6BA86FE32}" type="pres">
      <dgm:prSet presAssocID="{84C286A1-551F-493A-9A18-25663DC058FF}" presName="bgShapesFlow" presStyleCnt="0"/>
      <dgm:spPr/>
    </dgm:pt>
  </dgm:ptLst>
  <dgm:cxnLst>
    <dgm:cxn modelId="{C2554ED1-CD1B-472D-A4A5-E06CC5687E8C}" srcId="{477F4979-2149-4344-A2BC-9A863172F1C7}" destId="{0F3DC347-F2B1-4DD7-B6A4-ECF8F3BDE108}" srcOrd="1" destOrd="0" parTransId="{79DBBB06-5F22-427E-8990-E772E41F1F67}" sibTransId="{4318DF99-D1FC-4FF0-80EA-B706DE59ADDC}"/>
    <dgm:cxn modelId="{EA6CD13C-3E47-476F-8A39-357FB4FF4C43}" type="presOf" srcId="{5C060567-7006-4519-AC62-59D846013CF3}" destId="{8A37A7BF-C743-4DC1-9509-45544B808E31}" srcOrd="0" destOrd="0" presId="urn:microsoft.com/office/officeart/2005/8/layout/hierarchy5"/>
    <dgm:cxn modelId="{9B7E5667-FDC0-48D6-A919-C5C22491F0DD}" srcId="{477F4979-2149-4344-A2BC-9A863172F1C7}" destId="{A7E8AA75-473A-4E84-AC01-762A1347D235}" srcOrd="0" destOrd="0" parTransId="{5C060567-7006-4519-AC62-59D846013CF3}" sibTransId="{722E1492-11D1-4523-9DCF-74DC62BDB80C}"/>
    <dgm:cxn modelId="{9CB5C9DC-4CD0-45A5-82A2-66D0131F196F}" type="presOf" srcId="{79DBBB06-5F22-427E-8990-E772E41F1F67}" destId="{ED05B841-1372-40DE-B12D-1EBF6CE23F84}" srcOrd="1" destOrd="0" presId="urn:microsoft.com/office/officeart/2005/8/layout/hierarchy5"/>
    <dgm:cxn modelId="{3255A069-5ED3-457D-A3F0-C15FCEDFD7F0}" srcId="{84C286A1-551F-493A-9A18-25663DC058FF}" destId="{477F4979-2149-4344-A2BC-9A863172F1C7}" srcOrd="0" destOrd="0" parTransId="{26414760-87A6-4556-9B3C-DCADE1F9B376}" sibTransId="{ECDBD7BD-4C4F-4A46-992D-0651A9DBFB97}"/>
    <dgm:cxn modelId="{12FF62A5-834A-48D7-BA29-1A03E0758FE2}" type="presOf" srcId="{79DBBB06-5F22-427E-8990-E772E41F1F67}" destId="{EF4B04AC-9281-4E62-B6E5-C8529A4E9C8F}" srcOrd="0" destOrd="0" presId="urn:microsoft.com/office/officeart/2005/8/layout/hierarchy5"/>
    <dgm:cxn modelId="{CFE8F582-8F61-42F5-8FDF-460BFDF2EAAF}" type="presOf" srcId="{A7E8AA75-473A-4E84-AC01-762A1347D235}" destId="{8BEFDA77-E924-4AFF-A12A-53A8CD77096A}" srcOrd="0" destOrd="0" presId="urn:microsoft.com/office/officeart/2005/8/layout/hierarchy5"/>
    <dgm:cxn modelId="{49E9B180-AD1C-4FF9-9FEF-91EC5CDFE3F9}" type="presOf" srcId="{0F3DC347-F2B1-4DD7-B6A4-ECF8F3BDE108}" destId="{721918BD-7792-4A99-9EBB-B51F150B8E22}" srcOrd="0" destOrd="0" presId="urn:microsoft.com/office/officeart/2005/8/layout/hierarchy5"/>
    <dgm:cxn modelId="{A1B38C1E-4522-4A8C-97B1-13EBBAEA759C}" type="presOf" srcId="{84C286A1-551F-493A-9A18-25663DC058FF}" destId="{6C022400-A5D3-4C19-A5F1-9AD51987CF1A}" srcOrd="0" destOrd="0" presId="urn:microsoft.com/office/officeart/2005/8/layout/hierarchy5"/>
    <dgm:cxn modelId="{76A46C9D-5473-4E50-AD4A-3F76CB4F3B43}" type="presOf" srcId="{5C060567-7006-4519-AC62-59D846013CF3}" destId="{C748D0FA-302D-4727-B81C-C7443C917317}" srcOrd="1" destOrd="0" presId="urn:microsoft.com/office/officeart/2005/8/layout/hierarchy5"/>
    <dgm:cxn modelId="{11088D28-8B71-40E8-B1D3-F3840489D47B}" type="presOf" srcId="{477F4979-2149-4344-A2BC-9A863172F1C7}" destId="{B93EAF79-3B69-4071-9F90-852A7C861B94}" srcOrd="0" destOrd="0" presId="urn:microsoft.com/office/officeart/2005/8/layout/hierarchy5"/>
    <dgm:cxn modelId="{D3E4C497-AF80-4A5F-9C5E-DB6F545EC8B0}" type="presParOf" srcId="{6C022400-A5D3-4C19-A5F1-9AD51987CF1A}" destId="{4D6F773C-99AA-454A-80E4-663A0FBC9450}" srcOrd="0" destOrd="0" presId="urn:microsoft.com/office/officeart/2005/8/layout/hierarchy5"/>
    <dgm:cxn modelId="{5501661E-38C4-427F-925C-1742B1627989}" type="presParOf" srcId="{4D6F773C-99AA-454A-80E4-663A0FBC9450}" destId="{657AE940-BACB-43CE-8C41-5C35C4DF0011}" srcOrd="0" destOrd="0" presId="urn:microsoft.com/office/officeart/2005/8/layout/hierarchy5"/>
    <dgm:cxn modelId="{BA99E7C4-CD44-4231-BEBA-37C7AC1EF48A}" type="presParOf" srcId="{657AE940-BACB-43CE-8C41-5C35C4DF0011}" destId="{DD898696-F296-4D8C-ADDF-BC9731BC2F3C}" srcOrd="0" destOrd="0" presId="urn:microsoft.com/office/officeart/2005/8/layout/hierarchy5"/>
    <dgm:cxn modelId="{BBA20E7F-C26E-4B8F-B94D-A76B8C4A765F}" type="presParOf" srcId="{DD898696-F296-4D8C-ADDF-BC9731BC2F3C}" destId="{B93EAF79-3B69-4071-9F90-852A7C861B94}" srcOrd="0" destOrd="0" presId="urn:microsoft.com/office/officeart/2005/8/layout/hierarchy5"/>
    <dgm:cxn modelId="{632620C2-E380-41F2-9666-63837F99C7AB}" type="presParOf" srcId="{DD898696-F296-4D8C-ADDF-BC9731BC2F3C}" destId="{BB6773B4-F627-46F6-A2C4-C54819E65976}" srcOrd="1" destOrd="0" presId="urn:microsoft.com/office/officeart/2005/8/layout/hierarchy5"/>
    <dgm:cxn modelId="{C8463812-E61D-4C6A-A513-49B9C2104D63}" type="presParOf" srcId="{BB6773B4-F627-46F6-A2C4-C54819E65976}" destId="{8A37A7BF-C743-4DC1-9509-45544B808E31}" srcOrd="0" destOrd="0" presId="urn:microsoft.com/office/officeart/2005/8/layout/hierarchy5"/>
    <dgm:cxn modelId="{8BCF8397-FFAF-4ECF-9A87-E3D043420199}" type="presParOf" srcId="{8A37A7BF-C743-4DC1-9509-45544B808E31}" destId="{C748D0FA-302D-4727-B81C-C7443C917317}" srcOrd="0" destOrd="0" presId="urn:microsoft.com/office/officeart/2005/8/layout/hierarchy5"/>
    <dgm:cxn modelId="{EFDA29B2-B031-4ABF-848A-366C29B4A099}" type="presParOf" srcId="{BB6773B4-F627-46F6-A2C4-C54819E65976}" destId="{47A50F30-F5B6-4F61-B5D3-35FCA04C8A42}" srcOrd="1" destOrd="0" presId="urn:microsoft.com/office/officeart/2005/8/layout/hierarchy5"/>
    <dgm:cxn modelId="{C1BE0480-68EF-45DE-B14E-B9B9F07F7AD8}" type="presParOf" srcId="{47A50F30-F5B6-4F61-B5D3-35FCA04C8A42}" destId="{8BEFDA77-E924-4AFF-A12A-53A8CD77096A}" srcOrd="0" destOrd="0" presId="urn:microsoft.com/office/officeart/2005/8/layout/hierarchy5"/>
    <dgm:cxn modelId="{873E872F-99CD-446C-BA14-4B57B7A5FB28}" type="presParOf" srcId="{47A50F30-F5B6-4F61-B5D3-35FCA04C8A42}" destId="{C5C1ACCE-0A55-4C07-BF4D-92E8D5AB35DD}" srcOrd="1" destOrd="0" presId="urn:microsoft.com/office/officeart/2005/8/layout/hierarchy5"/>
    <dgm:cxn modelId="{5747C082-CAED-4762-A84E-3265F67B4613}" type="presParOf" srcId="{BB6773B4-F627-46F6-A2C4-C54819E65976}" destId="{EF4B04AC-9281-4E62-B6E5-C8529A4E9C8F}" srcOrd="2" destOrd="0" presId="urn:microsoft.com/office/officeart/2005/8/layout/hierarchy5"/>
    <dgm:cxn modelId="{6A07475D-692B-447C-8909-85BB73756F88}" type="presParOf" srcId="{EF4B04AC-9281-4E62-B6E5-C8529A4E9C8F}" destId="{ED05B841-1372-40DE-B12D-1EBF6CE23F84}" srcOrd="0" destOrd="0" presId="urn:microsoft.com/office/officeart/2005/8/layout/hierarchy5"/>
    <dgm:cxn modelId="{034F3D06-AADB-46F6-BB15-AE5BF1CBD22B}" type="presParOf" srcId="{BB6773B4-F627-46F6-A2C4-C54819E65976}" destId="{6647200A-9607-441A-9889-3E7FFE4779E4}" srcOrd="3" destOrd="0" presId="urn:microsoft.com/office/officeart/2005/8/layout/hierarchy5"/>
    <dgm:cxn modelId="{41C58F30-0E05-4ABD-8ACF-9F53F51A1C39}" type="presParOf" srcId="{6647200A-9607-441A-9889-3E7FFE4779E4}" destId="{721918BD-7792-4A99-9EBB-B51F150B8E22}" srcOrd="0" destOrd="0" presId="urn:microsoft.com/office/officeart/2005/8/layout/hierarchy5"/>
    <dgm:cxn modelId="{02078C04-80E8-407C-B8B5-0E6452467352}" type="presParOf" srcId="{6647200A-9607-441A-9889-3E7FFE4779E4}" destId="{0F5E5066-B746-4BC6-AFE2-101877991C5D}" srcOrd="1" destOrd="0" presId="urn:microsoft.com/office/officeart/2005/8/layout/hierarchy5"/>
    <dgm:cxn modelId="{CA7F983B-936C-4B26-9656-5F7BCFE1B86A}" type="presParOf" srcId="{6C022400-A5D3-4C19-A5F1-9AD51987CF1A}" destId="{6673CC82-58B8-45CC-8651-73E6BA86FE32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0478DA-5C16-481F-82A0-97C4908972DD}" type="doc">
      <dgm:prSet loTypeId="urn:microsoft.com/office/officeart/2005/8/layout/hierarchy6" loCatId="hierarchy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7198CA2F-1E75-4603-98F2-5EA91B605DB4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CÍRKEV</a:t>
          </a:r>
          <a:endParaRPr lang="cs-CZ" dirty="0">
            <a:solidFill>
              <a:schemeClr val="tx1"/>
            </a:solidFill>
          </a:endParaRPr>
        </a:p>
      </dgm:t>
    </dgm:pt>
    <dgm:pt modelId="{12826A68-55CC-4504-96EA-DB612961313F}" type="parTrans" cxnId="{D0762512-2A3B-4F5F-B7C5-3F1F5D3CCED2}">
      <dgm:prSet/>
      <dgm:spPr/>
      <dgm:t>
        <a:bodyPr/>
        <a:lstStyle/>
        <a:p>
          <a:endParaRPr lang="cs-CZ"/>
        </a:p>
      </dgm:t>
    </dgm:pt>
    <dgm:pt modelId="{49F61BE7-E00E-46F1-A917-1C2372ECC1A0}" type="sibTrans" cxnId="{D0762512-2A3B-4F5F-B7C5-3F1F5D3CCED2}">
      <dgm:prSet/>
      <dgm:spPr/>
      <dgm:t>
        <a:bodyPr/>
        <a:lstStyle/>
        <a:p>
          <a:endParaRPr lang="cs-CZ"/>
        </a:p>
      </dgm:t>
    </dgm:pt>
    <dgm:pt modelId="{59F39A0F-B929-474B-8175-3BBDFAD69BFB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vysocí představitelé</a:t>
          </a:r>
          <a:endParaRPr lang="cs-CZ" dirty="0">
            <a:solidFill>
              <a:schemeClr val="tx1"/>
            </a:solidFill>
          </a:endParaRPr>
        </a:p>
      </dgm:t>
    </dgm:pt>
    <dgm:pt modelId="{8EAF5E2A-C559-4A7E-9963-4992042F847C}" type="parTrans" cxnId="{4883F536-FAFA-4AC1-B017-C2C2D6189649}">
      <dgm:prSet/>
      <dgm:spPr/>
      <dgm:t>
        <a:bodyPr/>
        <a:lstStyle/>
        <a:p>
          <a:endParaRPr lang="cs-CZ"/>
        </a:p>
      </dgm:t>
    </dgm:pt>
    <dgm:pt modelId="{6822B927-D3BD-4E96-814C-3D011A8286AA}" type="sibTrans" cxnId="{4883F536-FAFA-4AC1-B017-C2C2D6189649}">
      <dgm:prSet/>
      <dgm:spPr/>
      <dgm:t>
        <a:bodyPr/>
        <a:lstStyle/>
        <a:p>
          <a:endParaRPr lang="cs-CZ"/>
        </a:p>
      </dgm:t>
    </dgm:pt>
    <dgm:pt modelId="{1DD74D7C-C4B6-4350-92F7-7DABA672DFEC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arcibiskupové</a:t>
          </a:r>
          <a:endParaRPr lang="cs-CZ" dirty="0">
            <a:solidFill>
              <a:schemeClr val="tx1"/>
            </a:solidFill>
          </a:endParaRPr>
        </a:p>
      </dgm:t>
    </dgm:pt>
    <dgm:pt modelId="{5AAA8D74-339A-451A-B2E8-CF7F54532926}" type="parTrans" cxnId="{93604422-DA7A-4083-80CB-C767BAA3DBD7}">
      <dgm:prSet/>
      <dgm:spPr/>
      <dgm:t>
        <a:bodyPr/>
        <a:lstStyle/>
        <a:p>
          <a:endParaRPr lang="cs-CZ"/>
        </a:p>
      </dgm:t>
    </dgm:pt>
    <dgm:pt modelId="{C8D249F5-FDCA-42CA-B751-DEE4E4EA7D12}" type="sibTrans" cxnId="{93604422-DA7A-4083-80CB-C767BAA3DBD7}">
      <dgm:prSet/>
      <dgm:spPr/>
      <dgm:t>
        <a:bodyPr/>
        <a:lstStyle/>
        <a:p>
          <a:endParaRPr lang="cs-CZ"/>
        </a:p>
      </dgm:t>
    </dgm:pt>
    <dgm:pt modelId="{64B17F34-E4D7-4518-A9BF-3B1B7996EBC4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biskupové</a:t>
          </a:r>
          <a:endParaRPr lang="cs-CZ" dirty="0">
            <a:solidFill>
              <a:schemeClr val="tx1"/>
            </a:solidFill>
          </a:endParaRPr>
        </a:p>
      </dgm:t>
    </dgm:pt>
    <dgm:pt modelId="{5054BD42-C86C-40A7-9CC6-9BEF9B9AABB9}" type="parTrans" cxnId="{F469C5AE-2427-4D1D-B7C5-8C3163E92A62}">
      <dgm:prSet/>
      <dgm:spPr/>
      <dgm:t>
        <a:bodyPr/>
        <a:lstStyle/>
        <a:p>
          <a:endParaRPr lang="cs-CZ"/>
        </a:p>
      </dgm:t>
    </dgm:pt>
    <dgm:pt modelId="{8CE62B32-2108-41A2-9EA8-F1C11D63FA4A}" type="sibTrans" cxnId="{F469C5AE-2427-4D1D-B7C5-8C3163E92A62}">
      <dgm:prSet/>
      <dgm:spPr/>
      <dgm:t>
        <a:bodyPr/>
        <a:lstStyle/>
        <a:p>
          <a:endParaRPr lang="cs-CZ"/>
        </a:p>
      </dgm:t>
    </dgm:pt>
    <dgm:pt modelId="{5325D44C-8300-44E2-9795-D34193E2149C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řadoví příslušníci</a:t>
          </a:r>
          <a:endParaRPr lang="cs-CZ" dirty="0">
            <a:solidFill>
              <a:schemeClr val="tx1"/>
            </a:solidFill>
          </a:endParaRPr>
        </a:p>
      </dgm:t>
    </dgm:pt>
    <dgm:pt modelId="{2EE069FB-1BC3-490F-BAF8-3091359FE20B}" type="parTrans" cxnId="{38099A06-493D-4B86-A8DD-F93717F8EC38}">
      <dgm:prSet/>
      <dgm:spPr/>
      <dgm:t>
        <a:bodyPr/>
        <a:lstStyle/>
        <a:p>
          <a:endParaRPr lang="cs-CZ"/>
        </a:p>
      </dgm:t>
    </dgm:pt>
    <dgm:pt modelId="{7FA0CEAC-F209-44F1-B5C0-E3A95E9E4207}" type="sibTrans" cxnId="{38099A06-493D-4B86-A8DD-F93717F8EC38}">
      <dgm:prSet/>
      <dgm:spPr/>
      <dgm:t>
        <a:bodyPr/>
        <a:lstStyle/>
        <a:p>
          <a:endParaRPr lang="cs-CZ"/>
        </a:p>
      </dgm:t>
    </dgm:pt>
    <dgm:pt modelId="{4C65ECE6-3F29-4CA5-A75B-EA639FF58B7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kněží</a:t>
          </a:r>
          <a:endParaRPr lang="cs-CZ" dirty="0">
            <a:solidFill>
              <a:schemeClr val="tx1"/>
            </a:solidFill>
          </a:endParaRPr>
        </a:p>
      </dgm:t>
    </dgm:pt>
    <dgm:pt modelId="{514B5860-FEEB-41B3-B17F-2E0A17E8DDF7}" type="parTrans" cxnId="{32C7D969-0840-402B-9EC9-07A784810CEE}">
      <dgm:prSet/>
      <dgm:spPr/>
      <dgm:t>
        <a:bodyPr/>
        <a:lstStyle/>
        <a:p>
          <a:endParaRPr lang="cs-CZ"/>
        </a:p>
      </dgm:t>
    </dgm:pt>
    <dgm:pt modelId="{A79CB124-322C-44CC-94D0-502B106276F3}" type="sibTrans" cxnId="{32C7D969-0840-402B-9EC9-07A784810CEE}">
      <dgm:prSet/>
      <dgm:spPr/>
      <dgm:t>
        <a:bodyPr/>
        <a:lstStyle/>
        <a:p>
          <a:endParaRPr lang="cs-CZ"/>
        </a:p>
      </dgm:t>
    </dgm:pt>
    <dgm:pt modelId="{B6DAB12F-D1E0-49A9-85DE-F6276D061E4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mniši</a:t>
          </a:r>
          <a:endParaRPr lang="cs-CZ" dirty="0">
            <a:solidFill>
              <a:schemeClr val="tx1"/>
            </a:solidFill>
          </a:endParaRPr>
        </a:p>
      </dgm:t>
    </dgm:pt>
    <dgm:pt modelId="{966521CC-C296-4AF6-9B4E-8B6D0731F509}" type="parTrans" cxnId="{FFE12D49-B480-4F43-88D4-8A44DDCF0AB3}">
      <dgm:prSet/>
      <dgm:spPr/>
      <dgm:t>
        <a:bodyPr/>
        <a:lstStyle/>
        <a:p>
          <a:endParaRPr lang="cs-CZ"/>
        </a:p>
      </dgm:t>
    </dgm:pt>
    <dgm:pt modelId="{C3BA7563-78CB-47AB-A5F4-5DE8423CAC6A}" type="sibTrans" cxnId="{FFE12D49-B480-4F43-88D4-8A44DDCF0AB3}">
      <dgm:prSet/>
      <dgm:spPr/>
      <dgm:t>
        <a:bodyPr/>
        <a:lstStyle/>
        <a:p>
          <a:endParaRPr lang="cs-CZ"/>
        </a:p>
      </dgm:t>
    </dgm:pt>
    <dgm:pt modelId="{E5C5E2A8-8FD5-4DBE-82CE-70F3B8D4895D}" type="pres">
      <dgm:prSet presAssocID="{770478DA-5C16-481F-82A0-97C4908972DD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7F62D56-804E-4D0C-A2FF-A74C44DB6394}" type="pres">
      <dgm:prSet presAssocID="{770478DA-5C16-481F-82A0-97C4908972DD}" presName="hierFlow" presStyleCnt="0"/>
      <dgm:spPr/>
    </dgm:pt>
    <dgm:pt modelId="{E2862708-118E-43C1-92B8-7B38BD0C6463}" type="pres">
      <dgm:prSet presAssocID="{770478DA-5C16-481F-82A0-97C4908972DD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1E229B92-EE11-41DF-A959-7341FC19EDB1}" type="pres">
      <dgm:prSet presAssocID="{7198CA2F-1E75-4603-98F2-5EA91B605DB4}" presName="Name14" presStyleCnt="0"/>
      <dgm:spPr/>
    </dgm:pt>
    <dgm:pt modelId="{6DF44AD6-3C9C-492E-B044-52F745BFA281}" type="pres">
      <dgm:prSet presAssocID="{7198CA2F-1E75-4603-98F2-5EA91B605DB4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88155B-221F-4CBB-8ECF-452348341E60}" type="pres">
      <dgm:prSet presAssocID="{7198CA2F-1E75-4603-98F2-5EA91B605DB4}" presName="hierChild2" presStyleCnt="0"/>
      <dgm:spPr/>
    </dgm:pt>
    <dgm:pt modelId="{DF7310FB-0630-4E98-8302-82AB78A83E28}" type="pres">
      <dgm:prSet presAssocID="{8EAF5E2A-C559-4A7E-9963-4992042F847C}" presName="Name19" presStyleLbl="parChTrans1D2" presStyleIdx="0" presStyleCnt="2"/>
      <dgm:spPr/>
      <dgm:t>
        <a:bodyPr/>
        <a:lstStyle/>
        <a:p>
          <a:endParaRPr lang="cs-CZ"/>
        </a:p>
      </dgm:t>
    </dgm:pt>
    <dgm:pt modelId="{84293E62-2CDC-485B-901A-6E3EB2F62497}" type="pres">
      <dgm:prSet presAssocID="{59F39A0F-B929-474B-8175-3BBDFAD69BFB}" presName="Name21" presStyleCnt="0"/>
      <dgm:spPr/>
    </dgm:pt>
    <dgm:pt modelId="{A9C95CFB-639A-4A9E-8E36-683E826D5146}" type="pres">
      <dgm:prSet presAssocID="{59F39A0F-B929-474B-8175-3BBDFAD69BFB}" presName="level2Shape" presStyleLbl="node2" presStyleIdx="0" presStyleCnt="2"/>
      <dgm:spPr/>
      <dgm:t>
        <a:bodyPr/>
        <a:lstStyle/>
        <a:p>
          <a:endParaRPr lang="cs-CZ"/>
        </a:p>
      </dgm:t>
    </dgm:pt>
    <dgm:pt modelId="{776162DA-0390-47B4-A9A7-7B0A3AF47874}" type="pres">
      <dgm:prSet presAssocID="{59F39A0F-B929-474B-8175-3BBDFAD69BFB}" presName="hierChild3" presStyleCnt="0"/>
      <dgm:spPr/>
    </dgm:pt>
    <dgm:pt modelId="{B87F44ED-4FCD-4852-A91D-4E72BF8A3B69}" type="pres">
      <dgm:prSet presAssocID="{5AAA8D74-339A-451A-B2E8-CF7F54532926}" presName="Name19" presStyleLbl="parChTrans1D3" presStyleIdx="0" presStyleCnt="4"/>
      <dgm:spPr/>
      <dgm:t>
        <a:bodyPr/>
        <a:lstStyle/>
        <a:p>
          <a:endParaRPr lang="cs-CZ"/>
        </a:p>
      </dgm:t>
    </dgm:pt>
    <dgm:pt modelId="{46D021ED-B76E-4028-ACF9-E43EB04DCC35}" type="pres">
      <dgm:prSet presAssocID="{1DD74D7C-C4B6-4350-92F7-7DABA672DFEC}" presName="Name21" presStyleCnt="0"/>
      <dgm:spPr/>
    </dgm:pt>
    <dgm:pt modelId="{184DCE27-5040-4B94-A330-77A44BF292B4}" type="pres">
      <dgm:prSet presAssocID="{1DD74D7C-C4B6-4350-92F7-7DABA672DFEC}" presName="level2Shape" presStyleLbl="node3" presStyleIdx="0" presStyleCnt="4"/>
      <dgm:spPr/>
      <dgm:t>
        <a:bodyPr/>
        <a:lstStyle/>
        <a:p>
          <a:endParaRPr lang="cs-CZ"/>
        </a:p>
      </dgm:t>
    </dgm:pt>
    <dgm:pt modelId="{14CDBC06-A2A0-4009-98F0-0BA728F3989E}" type="pres">
      <dgm:prSet presAssocID="{1DD74D7C-C4B6-4350-92F7-7DABA672DFEC}" presName="hierChild3" presStyleCnt="0"/>
      <dgm:spPr/>
    </dgm:pt>
    <dgm:pt modelId="{1B1A08B3-B992-4FF2-85CA-962C5762044C}" type="pres">
      <dgm:prSet presAssocID="{5054BD42-C86C-40A7-9CC6-9BEF9B9AABB9}" presName="Name19" presStyleLbl="parChTrans1D3" presStyleIdx="1" presStyleCnt="4"/>
      <dgm:spPr/>
      <dgm:t>
        <a:bodyPr/>
        <a:lstStyle/>
        <a:p>
          <a:endParaRPr lang="cs-CZ"/>
        </a:p>
      </dgm:t>
    </dgm:pt>
    <dgm:pt modelId="{34B7C306-ACD2-4FAB-87B2-674E39055B6F}" type="pres">
      <dgm:prSet presAssocID="{64B17F34-E4D7-4518-A9BF-3B1B7996EBC4}" presName="Name21" presStyleCnt="0"/>
      <dgm:spPr/>
    </dgm:pt>
    <dgm:pt modelId="{CEAA5A33-5C79-4B33-9A29-4BC572F0162C}" type="pres">
      <dgm:prSet presAssocID="{64B17F34-E4D7-4518-A9BF-3B1B7996EBC4}" presName="level2Shape" presStyleLbl="node3" presStyleIdx="1" presStyleCnt="4"/>
      <dgm:spPr/>
      <dgm:t>
        <a:bodyPr/>
        <a:lstStyle/>
        <a:p>
          <a:endParaRPr lang="cs-CZ"/>
        </a:p>
      </dgm:t>
    </dgm:pt>
    <dgm:pt modelId="{D6EBB0DA-5505-4A35-B2DF-A27E2153CD64}" type="pres">
      <dgm:prSet presAssocID="{64B17F34-E4D7-4518-A9BF-3B1B7996EBC4}" presName="hierChild3" presStyleCnt="0"/>
      <dgm:spPr/>
    </dgm:pt>
    <dgm:pt modelId="{068881C2-F53D-496D-9535-4A5940F59370}" type="pres">
      <dgm:prSet presAssocID="{2EE069FB-1BC3-490F-BAF8-3091359FE20B}" presName="Name19" presStyleLbl="parChTrans1D2" presStyleIdx="1" presStyleCnt="2"/>
      <dgm:spPr/>
      <dgm:t>
        <a:bodyPr/>
        <a:lstStyle/>
        <a:p>
          <a:endParaRPr lang="cs-CZ"/>
        </a:p>
      </dgm:t>
    </dgm:pt>
    <dgm:pt modelId="{C72EAEB9-226C-479C-8ECF-DB2F7308D699}" type="pres">
      <dgm:prSet presAssocID="{5325D44C-8300-44E2-9795-D34193E2149C}" presName="Name21" presStyleCnt="0"/>
      <dgm:spPr/>
    </dgm:pt>
    <dgm:pt modelId="{A7F90913-DD98-4A8F-9BBA-E7778E28B2B9}" type="pres">
      <dgm:prSet presAssocID="{5325D44C-8300-44E2-9795-D34193E2149C}" presName="level2Shape" presStyleLbl="node2" presStyleIdx="1" presStyleCnt="2"/>
      <dgm:spPr/>
      <dgm:t>
        <a:bodyPr/>
        <a:lstStyle/>
        <a:p>
          <a:endParaRPr lang="cs-CZ"/>
        </a:p>
      </dgm:t>
    </dgm:pt>
    <dgm:pt modelId="{542CAA83-A536-42F7-B989-FE9E853F8B22}" type="pres">
      <dgm:prSet presAssocID="{5325D44C-8300-44E2-9795-D34193E2149C}" presName="hierChild3" presStyleCnt="0"/>
      <dgm:spPr/>
    </dgm:pt>
    <dgm:pt modelId="{2973501B-724B-4903-A0DE-02C340E77067}" type="pres">
      <dgm:prSet presAssocID="{514B5860-FEEB-41B3-B17F-2E0A17E8DDF7}" presName="Name19" presStyleLbl="parChTrans1D3" presStyleIdx="2" presStyleCnt="4"/>
      <dgm:spPr/>
      <dgm:t>
        <a:bodyPr/>
        <a:lstStyle/>
        <a:p>
          <a:endParaRPr lang="cs-CZ"/>
        </a:p>
      </dgm:t>
    </dgm:pt>
    <dgm:pt modelId="{9A124680-A5A3-49FE-A5C2-E66884FEDCCE}" type="pres">
      <dgm:prSet presAssocID="{4C65ECE6-3F29-4CA5-A75B-EA639FF58B73}" presName="Name21" presStyleCnt="0"/>
      <dgm:spPr/>
    </dgm:pt>
    <dgm:pt modelId="{EBAA966E-A907-4528-BA19-45D8EF3FFFCA}" type="pres">
      <dgm:prSet presAssocID="{4C65ECE6-3F29-4CA5-A75B-EA639FF58B73}" presName="level2Shape" presStyleLbl="node3" presStyleIdx="2" presStyleCnt="4"/>
      <dgm:spPr/>
      <dgm:t>
        <a:bodyPr/>
        <a:lstStyle/>
        <a:p>
          <a:endParaRPr lang="cs-CZ"/>
        </a:p>
      </dgm:t>
    </dgm:pt>
    <dgm:pt modelId="{ECF9F759-BF22-451A-918A-F9FC052F77BA}" type="pres">
      <dgm:prSet presAssocID="{4C65ECE6-3F29-4CA5-A75B-EA639FF58B73}" presName="hierChild3" presStyleCnt="0"/>
      <dgm:spPr/>
    </dgm:pt>
    <dgm:pt modelId="{7F1F171D-8865-4871-B7DE-49C22975C8B2}" type="pres">
      <dgm:prSet presAssocID="{966521CC-C296-4AF6-9B4E-8B6D0731F509}" presName="Name19" presStyleLbl="parChTrans1D3" presStyleIdx="3" presStyleCnt="4"/>
      <dgm:spPr/>
      <dgm:t>
        <a:bodyPr/>
        <a:lstStyle/>
        <a:p>
          <a:endParaRPr lang="cs-CZ"/>
        </a:p>
      </dgm:t>
    </dgm:pt>
    <dgm:pt modelId="{9F13E702-EBB3-42AB-BBA3-83DFCE3EF574}" type="pres">
      <dgm:prSet presAssocID="{B6DAB12F-D1E0-49A9-85DE-F6276D061E43}" presName="Name21" presStyleCnt="0"/>
      <dgm:spPr/>
    </dgm:pt>
    <dgm:pt modelId="{D16FD8F4-8AB7-4B12-BDAB-1DA16371AC50}" type="pres">
      <dgm:prSet presAssocID="{B6DAB12F-D1E0-49A9-85DE-F6276D061E43}" presName="level2Shape" presStyleLbl="node3" presStyleIdx="3" presStyleCnt="4"/>
      <dgm:spPr/>
      <dgm:t>
        <a:bodyPr/>
        <a:lstStyle/>
        <a:p>
          <a:endParaRPr lang="cs-CZ"/>
        </a:p>
      </dgm:t>
    </dgm:pt>
    <dgm:pt modelId="{96886AE9-8CEB-4172-BCAA-5EDFCE468724}" type="pres">
      <dgm:prSet presAssocID="{B6DAB12F-D1E0-49A9-85DE-F6276D061E43}" presName="hierChild3" presStyleCnt="0"/>
      <dgm:spPr/>
    </dgm:pt>
    <dgm:pt modelId="{35E69282-0449-4963-AA0E-1134F982E9FD}" type="pres">
      <dgm:prSet presAssocID="{770478DA-5C16-481F-82A0-97C4908972DD}" presName="bgShapesFlow" presStyleCnt="0"/>
      <dgm:spPr/>
    </dgm:pt>
  </dgm:ptLst>
  <dgm:cxnLst>
    <dgm:cxn modelId="{FCCABBEE-B5E7-4C13-ADEA-D6125BDAB3BA}" type="presOf" srcId="{5054BD42-C86C-40A7-9CC6-9BEF9B9AABB9}" destId="{1B1A08B3-B992-4FF2-85CA-962C5762044C}" srcOrd="0" destOrd="0" presId="urn:microsoft.com/office/officeart/2005/8/layout/hierarchy6"/>
    <dgm:cxn modelId="{0C45678D-34D9-4416-8F7F-D05833ADD302}" type="presOf" srcId="{1DD74D7C-C4B6-4350-92F7-7DABA672DFEC}" destId="{184DCE27-5040-4B94-A330-77A44BF292B4}" srcOrd="0" destOrd="0" presId="urn:microsoft.com/office/officeart/2005/8/layout/hierarchy6"/>
    <dgm:cxn modelId="{FFE12D49-B480-4F43-88D4-8A44DDCF0AB3}" srcId="{5325D44C-8300-44E2-9795-D34193E2149C}" destId="{B6DAB12F-D1E0-49A9-85DE-F6276D061E43}" srcOrd="1" destOrd="0" parTransId="{966521CC-C296-4AF6-9B4E-8B6D0731F509}" sibTransId="{C3BA7563-78CB-47AB-A5F4-5DE8423CAC6A}"/>
    <dgm:cxn modelId="{32C7D969-0840-402B-9EC9-07A784810CEE}" srcId="{5325D44C-8300-44E2-9795-D34193E2149C}" destId="{4C65ECE6-3F29-4CA5-A75B-EA639FF58B73}" srcOrd="0" destOrd="0" parTransId="{514B5860-FEEB-41B3-B17F-2E0A17E8DDF7}" sibTransId="{A79CB124-322C-44CC-94D0-502B106276F3}"/>
    <dgm:cxn modelId="{72160059-561E-450D-8254-CD7863F1CE1C}" type="presOf" srcId="{514B5860-FEEB-41B3-B17F-2E0A17E8DDF7}" destId="{2973501B-724B-4903-A0DE-02C340E77067}" srcOrd="0" destOrd="0" presId="urn:microsoft.com/office/officeart/2005/8/layout/hierarchy6"/>
    <dgm:cxn modelId="{90B7F5B7-846A-4258-9957-6C6411C17030}" type="presOf" srcId="{4C65ECE6-3F29-4CA5-A75B-EA639FF58B73}" destId="{EBAA966E-A907-4528-BA19-45D8EF3FFFCA}" srcOrd="0" destOrd="0" presId="urn:microsoft.com/office/officeart/2005/8/layout/hierarchy6"/>
    <dgm:cxn modelId="{6297B797-D778-4F84-9E36-254780A55889}" type="presOf" srcId="{5AAA8D74-339A-451A-B2E8-CF7F54532926}" destId="{B87F44ED-4FCD-4852-A91D-4E72BF8A3B69}" srcOrd="0" destOrd="0" presId="urn:microsoft.com/office/officeart/2005/8/layout/hierarchy6"/>
    <dgm:cxn modelId="{1C616706-762D-4C31-B47F-44C71502F6BA}" type="presOf" srcId="{770478DA-5C16-481F-82A0-97C4908972DD}" destId="{E5C5E2A8-8FD5-4DBE-82CE-70F3B8D4895D}" srcOrd="0" destOrd="0" presId="urn:microsoft.com/office/officeart/2005/8/layout/hierarchy6"/>
    <dgm:cxn modelId="{CA13823F-7F31-4FE6-8963-4981A4A61E48}" type="presOf" srcId="{59F39A0F-B929-474B-8175-3BBDFAD69BFB}" destId="{A9C95CFB-639A-4A9E-8E36-683E826D5146}" srcOrd="0" destOrd="0" presId="urn:microsoft.com/office/officeart/2005/8/layout/hierarchy6"/>
    <dgm:cxn modelId="{38099A06-493D-4B86-A8DD-F93717F8EC38}" srcId="{7198CA2F-1E75-4603-98F2-5EA91B605DB4}" destId="{5325D44C-8300-44E2-9795-D34193E2149C}" srcOrd="1" destOrd="0" parTransId="{2EE069FB-1BC3-490F-BAF8-3091359FE20B}" sibTransId="{7FA0CEAC-F209-44F1-B5C0-E3A95E9E4207}"/>
    <dgm:cxn modelId="{4883F536-FAFA-4AC1-B017-C2C2D6189649}" srcId="{7198CA2F-1E75-4603-98F2-5EA91B605DB4}" destId="{59F39A0F-B929-474B-8175-3BBDFAD69BFB}" srcOrd="0" destOrd="0" parTransId="{8EAF5E2A-C559-4A7E-9963-4992042F847C}" sibTransId="{6822B927-D3BD-4E96-814C-3D011A8286AA}"/>
    <dgm:cxn modelId="{F469C5AE-2427-4D1D-B7C5-8C3163E92A62}" srcId="{59F39A0F-B929-474B-8175-3BBDFAD69BFB}" destId="{64B17F34-E4D7-4518-A9BF-3B1B7996EBC4}" srcOrd="1" destOrd="0" parTransId="{5054BD42-C86C-40A7-9CC6-9BEF9B9AABB9}" sibTransId="{8CE62B32-2108-41A2-9EA8-F1C11D63FA4A}"/>
    <dgm:cxn modelId="{7EA4BA92-C8F5-404D-BA50-CF78BB64B66C}" type="presOf" srcId="{B6DAB12F-D1E0-49A9-85DE-F6276D061E43}" destId="{D16FD8F4-8AB7-4B12-BDAB-1DA16371AC50}" srcOrd="0" destOrd="0" presId="urn:microsoft.com/office/officeart/2005/8/layout/hierarchy6"/>
    <dgm:cxn modelId="{D0762512-2A3B-4F5F-B7C5-3F1F5D3CCED2}" srcId="{770478DA-5C16-481F-82A0-97C4908972DD}" destId="{7198CA2F-1E75-4603-98F2-5EA91B605DB4}" srcOrd="0" destOrd="0" parTransId="{12826A68-55CC-4504-96EA-DB612961313F}" sibTransId="{49F61BE7-E00E-46F1-A917-1C2372ECC1A0}"/>
    <dgm:cxn modelId="{B0AC85DE-48E9-4E92-BEB3-D8ED8E318000}" type="presOf" srcId="{7198CA2F-1E75-4603-98F2-5EA91B605DB4}" destId="{6DF44AD6-3C9C-492E-B044-52F745BFA281}" srcOrd="0" destOrd="0" presId="urn:microsoft.com/office/officeart/2005/8/layout/hierarchy6"/>
    <dgm:cxn modelId="{4486E0CB-380B-4894-9439-6632785BA9BC}" type="presOf" srcId="{966521CC-C296-4AF6-9B4E-8B6D0731F509}" destId="{7F1F171D-8865-4871-B7DE-49C22975C8B2}" srcOrd="0" destOrd="0" presId="urn:microsoft.com/office/officeart/2005/8/layout/hierarchy6"/>
    <dgm:cxn modelId="{A279F117-339E-455D-8A92-A9DE41C39E64}" type="presOf" srcId="{2EE069FB-1BC3-490F-BAF8-3091359FE20B}" destId="{068881C2-F53D-496D-9535-4A5940F59370}" srcOrd="0" destOrd="0" presId="urn:microsoft.com/office/officeart/2005/8/layout/hierarchy6"/>
    <dgm:cxn modelId="{93604422-DA7A-4083-80CB-C767BAA3DBD7}" srcId="{59F39A0F-B929-474B-8175-3BBDFAD69BFB}" destId="{1DD74D7C-C4B6-4350-92F7-7DABA672DFEC}" srcOrd="0" destOrd="0" parTransId="{5AAA8D74-339A-451A-B2E8-CF7F54532926}" sibTransId="{C8D249F5-FDCA-42CA-B751-DEE4E4EA7D12}"/>
    <dgm:cxn modelId="{123D707A-643A-412B-9B6A-EA2AB070B94E}" type="presOf" srcId="{64B17F34-E4D7-4518-A9BF-3B1B7996EBC4}" destId="{CEAA5A33-5C79-4B33-9A29-4BC572F0162C}" srcOrd="0" destOrd="0" presId="urn:microsoft.com/office/officeart/2005/8/layout/hierarchy6"/>
    <dgm:cxn modelId="{183FCD68-DA92-4E5D-9BC7-EB9FE52B7B0D}" type="presOf" srcId="{5325D44C-8300-44E2-9795-D34193E2149C}" destId="{A7F90913-DD98-4A8F-9BBA-E7778E28B2B9}" srcOrd="0" destOrd="0" presId="urn:microsoft.com/office/officeart/2005/8/layout/hierarchy6"/>
    <dgm:cxn modelId="{51896D43-9362-4B9A-8909-80009CA2C9CF}" type="presOf" srcId="{8EAF5E2A-C559-4A7E-9963-4992042F847C}" destId="{DF7310FB-0630-4E98-8302-82AB78A83E28}" srcOrd="0" destOrd="0" presId="urn:microsoft.com/office/officeart/2005/8/layout/hierarchy6"/>
    <dgm:cxn modelId="{591DC1C6-2119-4CB7-94B7-A5BE1701F6C9}" type="presParOf" srcId="{E5C5E2A8-8FD5-4DBE-82CE-70F3B8D4895D}" destId="{B7F62D56-804E-4D0C-A2FF-A74C44DB6394}" srcOrd="0" destOrd="0" presId="urn:microsoft.com/office/officeart/2005/8/layout/hierarchy6"/>
    <dgm:cxn modelId="{D7335310-41C4-484E-9EB3-429E04FA1FD8}" type="presParOf" srcId="{B7F62D56-804E-4D0C-A2FF-A74C44DB6394}" destId="{E2862708-118E-43C1-92B8-7B38BD0C6463}" srcOrd="0" destOrd="0" presId="urn:microsoft.com/office/officeart/2005/8/layout/hierarchy6"/>
    <dgm:cxn modelId="{68AD4237-A20A-4F30-A5E7-F05D8CC9628E}" type="presParOf" srcId="{E2862708-118E-43C1-92B8-7B38BD0C6463}" destId="{1E229B92-EE11-41DF-A959-7341FC19EDB1}" srcOrd="0" destOrd="0" presId="urn:microsoft.com/office/officeart/2005/8/layout/hierarchy6"/>
    <dgm:cxn modelId="{B6513ED2-3EF3-4162-AC41-708AB37C7731}" type="presParOf" srcId="{1E229B92-EE11-41DF-A959-7341FC19EDB1}" destId="{6DF44AD6-3C9C-492E-B044-52F745BFA281}" srcOrd="0" destOrd="0" presId="urn:microsoft.com/office/officeart/2005/8/layout/hierarchy6"/>
    <dgm:cxn modelId="{49EB51A1-874E-4A93-A17A-70F80EDA93DD}" type="presParOf" srcId="{1E229B92-EE11-41DF-A959-7341FC19EDB1}" destId="{CD88155B-221F-4CBB-8ECF-452348341E60}" srcOrd="1" destOrd="0" presId="urn:microsoft.com/office/officeart/2005/8/layout/hierarchy6"/>
    <dgm:cxn modelId="{C3417C2A-CAE2-481B-B1B2-7DD04803EF21}" type="presParOf" srcId="{CD88155B-221F-4CBB-8ECF-452348341E60}" destId="{DF7310FB-0630-4E98-8302-82AB78A83E28}" srcOrd="0" destOrd="0" presId="urn:microsoft.com/office/officeart/2005/8/layout/hierarchy6"/>
    <dgm:cxn modelId="{CF05F419-63C9-498C-9B02-C5D4262C7089}" type="presParOf" srcId="{CD88155B-221F-4CBB-8ECF-452348341E60}" destId="{84293E62-2CDC-485B-901A-6E3EB2F62497}" srcOrd="1" destOrd="0" presId="urn:microsoft.com/office/officeart/2005/8/layout/hierarchy6"/>
    <dgm:cxn modelId="{1B77B19F-3BBE-482C-A742-5C81048492B3}" type="presParOf" srcId="{84293E62-2CDC-485B-901A-6E3EB2F62497}" destId="{A9C95CFB-639A-4A9E-8E36-683E826D5146}" srcOrd="0" destOrd="0" presId="urn:microsoft.com/office/officeart/2005/8/layout/hierarchy6"/>
    <dgm:cxn modelId="{2CA3C650-A854-4B77-9F37-82F02A3D2955}" type="presParOf" srcId="{84293E62-2CDC-485B-901A-6E3EB2F62497}" destId="{776162DA-0390-47B4-A9A7-7B0A3AF47874}" srcOrd="1" destOrd="0" presId="urn:microsoft.com/office/officeart/2005/8/layout/hierarchy6"/>
    <dgm:cxn modelId="{81D7C3FC-4C45-4D5A-901A-A335B7D31680}" type="presParOf" srcId="{776162DA-0390-47B4-A9A7-7B0A3AF47874}" destId="{B87F44ED-4FCD-4852-A91D-4E72BF8A3B69}" srcOrd="0" destOrd="0" presId="urn:microsoft.com/office/officeart/2005/8/layout/hierarchy6"/>
    <dgm:cxn modelId="{E735905D-E95E-44D8-9872-0FC806ACCDEE}" type="presParOf" srcId="{776162DA-0390-47B4-A9A7-7B0A3AF47874}" destId="{46D021ED-B76E-4028-ACF9-E43EB04DCC35}" srcOrd="1" destOrd="0" presId="urn:microsoft.com/office/officeart/2005/8/layout/hierarchy6"/>
    <dgm:cxn modelId="{C7252488-BBE6-4FCD-AF7E-04246561B617}" type="presParOf" srcId="{46D021ED-B76E-4028-ACF9-E43EB04DCC35}" destId="{184DCE27-5040-4B94-A330-77A44BF292B4}" srcOrd="0" destOrd="0" presId="urn:microsoft.com/office/officeart/2005/8/layout/hierarchy6"/>
    <dgm:cxn modelId="{D3A9B276-FF91-4BB4-A996-1DD6542AC962}" type="presParOf" srcId="{46D021ED-B76E-4028-ACF9-E43EB04DCC35}" destId="{14CDBC06-A2A0-4009-98F0-0BA728F3989E}" srcOrd="1" destOrd="0" presId="urn:microsoft.com/office/officeart/2005/8/layout/hierarchy6"/>
    <dgm:cxn modelId="{17D56079-A2BF-481F-8060-712FCCA3D3D4}" type="presParOf" srcId="{776162DA-0390-47B4-A9A7-7B0A3AF47874}" destId="{1B1A08B3-B992-4FF2-85CA-962C5762044C}" srcOrd="2" destOrd="0" presId="urn:microsoft.com/office/officeart/2005/8/layout/hierarchy6"/>
    <dgm:cxn modelId="{B3F36592-ACD0-4C1B-BE73-AAD5D4F27D93}" type="presParOf" srcId="{776162DA-0390-47B4-A9A7-7B0A3AF47874}" destId="{34B7C306-ACD2-4FAB-87B2-674E39055B6F}" srcOrd="3" destOrd="0" presId="urn:microsoft.com/office/officeart/2005/8/layout/hierarchy6"/>
    <dgm:cxn modelId="{5E3A1D51-AC14-4EDB-BC6C-23BBAD2AF865}" type="presParOf" srcId="{34B7C306-ACD2-4FAB-87B2-674E39055B6F}" destId="{CEAA5A33-5C79-4B33-9A29-4BC572F0162C}" srcOrd="0" destOrd="0" presId="urn:microsoft.com/office/officeart/2005/8/layout/hierarchy6"/>
    <dgm:cxn modelId="{3DCEF60F-6778-454B-9A00-64539CF9C01E}" type="presParOf" srcId="{34B7C306-ACD2-4FAB-87B2-674E39055B6F}" destId="{D6EBB0DA-5505-4A35-B2DF-A27E2153CD64}" srcOrd="1" destOrd="0" presId="urn:microsoft.com/office/officeart/2005/8/layout/hierarchy6"/>
    <dgm:cxn modelId="{B9D82D48-49EF-4DBD-8B2D-F30AF291FEF2}" type="presParOf" srcId="{CD88155B-221F-4CBB-8ECF-452348341E60}" destId="{068881C2-F53D-496D-9535-4A5940F59370}" srcOrd="2" destOrd="0" presId="urn:microsoft.com/office/officeart/2005/8/layout/hierarchy6"/>
    <dgm:cxn modelId="{6913A7E1-ED39-4429-A48E-C2922913F63D}" type="presParOf" srcId="{CD88155B-221F-4CBB-8ECF-452348341E60}" destId="{C72EAEB9-226C-479C-8ECF-DB2F7308D699}" srcOrd="3" destOrd="0" presId="urn:microsoft.com/office/officeart/2005/8/layout/hierarchy6"/>
    <dgm:cxn modelId="{8E287AD1-8442-4481-ACAD-AA88A5889B60}" type="presParOf" srcId="{C72EAEB9-226C-479C-8ECF-DB2F7308D699}" destId="{A7F90913-DD98-4A8F-9BBA-E7778E28B2B9}" srcOrd="0" destOrd="0" presId="urn:microsoft.com/office/officeart/2005/8/layout/hierarchy6"/>
    <dgm:cxn modelId="{6D85A612-228D-4047-8259-AD808746FAFB}" type="presParOf" srcId="{C72EAEB9-226C-479C-8ECF-DB2F7308D699}" destId="{542CAA83-A536-42F7-B989-FE9E853F8B22}" srcOrd="1" destOrd="0" presId="urn:microsoft.com/office/officeart/2005/8/layout/hierarchy6"/>
    <dgm:cxn modelId="{808A38A2-BE05-48C0-85D6-6BC9970569C5}" type="presParOf" srcId="{542CAA83-A536-42F7-B989-FE9E853F8B22}" destId="{2973501B-724B-4903-A0DE-02C340E77067}" srcOrd="0" destOrd="0" presId="urn:microsoft.com/office/officeart/2005/8/layout/hierarchy6"/>
    <dgm:cxn modelId="{A3A3418C-B89E-4D35-ABCA-B0E39CF1EACC}" type="presParOf" srcId="{542CAA83-A536-42F7-B989-FE9E853F8B22}" destId="{9A124680-A5A3-49FE-A5C2-E66884FEDCCE}" srcOrd="1" destOrd="0" presId="urn:microsoft.com/office/officeart/2005/8/layout/hierarchy6"/>
    <dgm:cxn modelId="{9C77E31B-25F8-43E1-B14F-294BEA9AC1E3}" type="presParOf" srcId="{9A124680-A5A3-49FE-A5C2-E66884FEDCCE}" destId="{EBAA966E-A907-4528-BA19-45D8EF3FFFCA}" srcOrd="0" destOrd="0" presId="urn:microsoft.com/office/officeart/2005/8/layout/hierarchy6"/>
    <dgm:cxn modelId="{39FA57B1-E3BF-4B8F-B33C-0EFE53BB7544}" type="presParOf" srcId="{9A124680-A5A3-49FE-A5C2-E66884FEDCCE}" destId="{ECF9F759-BF22-451A-918A-F9FC052F77BA}" srcOrd="1" destOrd="0" presId="urn:microsoft.com/office/officeart/2005/8/layout/hierarchy6"/>
    <dgm:cxn modelId="{1479679F-A3AA-4AFB-8494-092B4F267EF7}" type="presParOf" srcId="{542CAA83-A536-42F7-B989-FE9E853F8B22}" destId="{7F1F171D-8865-4871-B7DE-49C22975C8B2}" srcOrd="2" destOrd="0" presId="urn:microsoft.com/office/officeart/2005/8/layout/hierarchy6"/>
    <dgm:cxn modelId="{2A92BBA7-F741-4163-B733-367FC4C074A3}" type="presParOf" srcId="{542CAA83-A536-42F7-B989-FE9E853F8B22}" destId="{9F13E702-EBB3-42AB-BBA3-83DFCE3EF574}" srcOrd="3" destOrd="0" presId="urn:microsoft.com/office/officeart/2005/8/layout/hierarchy6"/>
    <dgm:cxn modelId="{C0F8B72D-912B-496F-B198-3B4B8F605354}" type="presParOf" srcId="{9F13E702-EBB3-42AB-BBA3-83DFCE3EF574}" destId="{D16FD8F4-8AB7-4B12-BDAB-1DA16371AC50}" srcOrd="0" destOrd="0" presId="urn:microsoft.com/office/officeart/2005/8/layout/hierarchy6"/>
    <dgm:cxn modelId="{160BD93F-51FC-441D-98A0-E4FA0A05E9E9}" type="presParOf" srcId="{9F13E702-EBB3-42AB-BBA3-83DFCE3EF574}" destId="{96886AE9-8CEB-4172-BCAA-5EDFCE468724}" srcOrd="1" destOrd="0" presId="urn:microsoft.com/office/officeart/2005/8/layout/hierarchy6"/>
    <dgm:cxn modelId="{79D0C139-22BD-4619-8DEF-6FB900FF6E1C}" type="presParOf" srcId="{E5C5E2A8-8FD5-4DBE-82CE-70F3B8D4895D}" destId="{35E69282-0449-4963-AA0E-1134F982E9FD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3EAF79-3B69-4071-9F90-852A7C861B94}">
      <dsp:nvSpPr>
        <dsp:cNvPr id="0" name=""/>
        <dsp:cNvSpPr/>
      </dsp:nvSpPr>
      <dsp:spPr>
        <a:xfrm>
          <a:off x="281" y="1071927"/>
          <a:ext cx="1904977" cy="952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isometricOffAxis1Right" zoom="95000"/>
          <a:lightRig rig="flat" dir="t"/>
        </a:scene3d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šlechta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8178" y="1099824"/>
        <a:ext cx="1849183" cy="896694"/>
      </dsp:txXfrm>
    </dsp:sp>
    <dsp:sp modelId="{8A37A7BF-C743-4DC1-9509-45544B808E31}">
      <dsp:nvSpPr>
        <dsp:cNvPr id="0" name=""/>
        <dsp:cNvSpPr/>
      </dsp:nvSpPr>
      <dsp:spPr>
        <a:xfrm rot="19457599">
          <a:off x="1817056" y="1246645"/>
          <a:ext cx="938394" cy="55371"/>
        </a:xfrm>
        <a:custGeom>
          <a:avLst/>
          <a:gdLst/>
          <a:ahLst/>
          <a:cxnLst/>
          <a:rect l="0" t="0" r="0" b="0"/>
          <a:pathLst>
            <a:path>
              <a:moveTo>
                <a:pt x="0" y="27685"/>
              </a:moveTo>
              <a:lnTo>
                <a:pt x="938394" y="27685"/>
              </a:lnTo>
            </a:path>
          </a:pathLst>
        </a:custGeom>
        <a:noFill/>
        <a:ln w="1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1Righ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262794" y="1250871"/>
        <a:ext cx="46919" cy="46919"/>
      </dsp:txXfrm>
    </dsp:sp>
    <dsp:sp modelId="{8BEFDA77-E924-4AFF-A12A-53A8CD77096A}">
      <dsp:nvSpPr>
        <dsp:cNvPr id="0" name=""/>
        <dsp:cNvSpPr/>
      </dsp:nvSpPr>
      <dsp:spPr>
        <a:xfrm>
          <a:off x="2667249" y="524246"/>
          <a:ext cx="1904977" cy="952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isometricOffAxis1Right" zoom="95000"/>
          <a:lightRig rig="flat" dir="t"/>
        </a:scene3d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  <a:effectLst/>
            </a:rPr>
            <a:t>panský stav</a:t>
          </a:r>
          <a:endParaRPr lang="cs-CZ" sz="3200" kern="1200" dirty="0">
            <a:solidFill>
              <a:schemeClr val="tx1"/>
            </a:solidFill>
            <a:effectLst/>
          </a:endParaRPr>
        </a:p>
      </dsp:txBody>
      <dsp:txXfrm>
        <a:off x="2695146" y="552143"/>
        <a:ext cx="1849183" cy="896694"/>
      </dsp:txXfrm>
    </dsp:sp>
    <dsp:sp modelId="{EF4B04AC-9281-4E62-B6E5-C8529A4E9C8F}">
      <dsp:nvSpPr>
        <dsp:cNvPr id="0" name=""/>
        <dsp:cNvSpPr/>
      </dsp:nvSpPr>
      <dsp:spPr>
        <a:xfrm rot="2142401">
          <a:off x="1817056" y="1794326"/>
          <a:ext cx="938394" cy="55371"/>
        </a:xfrm>
        <a:custGeom>
          <a:avLst/>
          <a:gdLst/>
          <a:ahLst/>
          <a:cxnLst/>
          <a:rect l="0" t="0" r="0" b="0"/>
          <a:pathLst>
            <a:path>
              <a:moveTo>
                <a:pt x="0" y="27685"/>
              </a:moveTo>
              <a:lnTo>
                <a:pt x="938394" y="27685"/>
              </a:lnTo>
            </a:path>
          </a:pathLst>
        </a:custGeom>
        <a:noFill/>
        <a:ln w="1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1Right" zoom="95000"/>
          <a:lightRig rig="flat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262794" y="1798552"/>
        <a:ext cx="46919" cy="46919"/>
      </dsp:txXfrm>
    </dsp:sp>
    <dsp:sp modelId="{721918BD-7792-4A99-9EBB-B51F150B8E22}">
      <dsp:nvSpPr>
        <dsp:cNvPr id="0" name=""/>
        <dsp:cNvSpPr/>
      </dsp:nvSpPr>
      <dsp:spPr>
        <a:xfrm>
          <a:off x="2667249" y="1619608"/>
          <a:ext cx="1904977" cy="952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isometricOffAxis1Right" zoom="95000"/>
          <a:lightRig rig="flat" dir="t"/>
        </a:scene3d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zemané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695146" y="1647505"/>
        <a:ext cx="1849183" cy="8966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F44AD6-3C9C-492E-B044-52F745BFA281}">
      <dsp:nvSpPr>
        <dsp:cNvPr id="0" name=""/>
        <dsp:cNvSpPr/>
      </dsp:nvSpPr>
      <dsp:spPr>
        <a:xfrm>
          <a:off x="3597169" y="186881"/>
          <a:ext cx="1842156" cy="12281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3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3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3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CÍRKEV</a:t>
          </a:r>
          <a:endParaRPr lang="cs-CZ" sz="2200" kern="1200" dirty="0">
            <a:solidFill>
              <a:schemeClr val="tx1"/>
            </a:solidFill>
          </a:endParaRPr>
        </a:p>
      </dsp:txBody>
      <dsp:txXfrm>
        <a:off x="3633139" y="222851"/>
        <a:ext cx="1770216" cy="1156164"/>
      </dsp:txXfrm>
    </dsp:sp>
    <dsp:sp modelId="{DF7310FB-0630-4E98-8302-82AB78A83E28}">
      <dsp:nvSpPr>
        <dsp:cNvPr id="0" name=""/>
        <dsp:cNvSpPr/>
      </dsp:nvSpPr>
      <dsp:spPr>
        <a:xfrm>
          <a:off x="2123444" y="1414985"/>
          <a:ext cx="2394803" cy="491241"/>
        </a:xfrm>
        <a:custGeom>
          <a:avLst/>
          <a:gdLst/>
          <a:ahLst/>
          <a:cxnLst/>
          <a:rect l="0" t="0" r="0" b="0"/>
          <a:pathLst>
            <a:path>
              <a:moveTo>
                <a:pt x="2394803" y="0"/>
              </a:moveTo>
              <a:lnTo>
                <a:pt x="2394803" y="245620"/>
              </a:lnTo>
              <a:lnTo>
                <a:pt x="0" y="245620"/>
              </a:lnTo>
              <a:lnTo>
                <a:pt x="0" y="491241"/>
              </a:lnTo>
            </a:path>
          </a:pathLst>
        </a:custGeom>
        <a:noFill/>
        <a:ln w="1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C95CFB-639A-4A9E-8E36-683E826D5146}">
      <dsp:nvSpPr>
        <dsp:cNvPr id="0" name=""/>
        <dsp:cNvSpPr/>
      </dsp:nvSpPr>
      <dsp:spPr>
        <a:xfrm>
          <a:off x="1202365" y="1906227"/>
          <a:ext cx="1842156" cy="12281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5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5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vysocí představitelé</a:t>
          </a:r>
          <a:endParaRPr lang="cs-CZ" sz="2200" kern="1200" dirty="0">
            <a:solidFill>
              <a:schemeClr val="tx1"/>
            </a:solidFill>
          </a:endParaRPr>
        </a:p>
      </dsp:txBody>
      <dsp:txXfrm>
        <a:off x="1238335" y="1942197"/>
        <a:ext cx="1770216" cy="1156164"/>
      </dsp:txXfrm>
    </dsp:sp>
    <dsp:sp modelId="{B87F44ED-4FCD-4852-A91D-4E72BF8A3B69}">
      <dsp:nvSpPr>
        <dsp:cNvPr id="0" name=""/>
        <dsp:cNvSpPr/>
      </dsp:nvSpPr>
      <dsp:spPr>
        <a:xfrm>
          <a:off x="926042" y="3134332"/>
          <a:ext cx="1197401" cy="491241"/>
        </a:xfrm>
        <a:custGeom>
          <a:avLst/>
          <a:gdLst/>
          <a:ahLst/>
          <a:cxnLst/>
          <a:rect l="0" t="0" r="0" b="0"/>
          <a:pathLst>
            <a:path>
              <a:moveTo>
                <a:pt x="1197401" y="0"/>
              </a:moveTo>
              <a:lnTo>
                <a:pt x="1197401" y="245620"/>
              </a:lnTo>
              <a:lnTo>
                <a:pt x="0" y="245620"/>
              </a:lnTo>
              <a:lnTo>
                <a:pt x="0" y="491241"/>
              </a:lnTo>
            </a:path>
          </a:pathLst>
        </a:custGeom>
        <a:noFill/>
        <a:ln w="1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4DCE27-5040-4B94-A330-77A44BF292B4}">
      <dsp:nvSpPr>
        <dsp:cNvPr id="0" name=""/>
        <dsp:cNvSpPr/>
      </dsp:nvSpPr>
      <dsp:spPr>
        <a:xfrm>
          <a:off x="4963" y="3625574"/>
          <a:ext cx="1842156" cy="12281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6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6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6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arcibiskupové</a:t>
          </a:r>
          <a:endParaRPr lang="cs-CZ" sz="2200" kern="1200" dirty="0">
            <a:solidFill>
              <a:schemeClr val="tx1"/>
            </a:solidFill>
          </a:endParaRPr>
        </a:p>
      </dsp:txBody>
      <dsp:txXfrm>
        <a:off x="40933" y="3661544"/>
        <a:ext cx="1770216" cy="1156164"/>
      </dsp:txXfrm>
    </dsp:sp>
    <dsp:sp modelId="{1B1A08B3-B992-4FF2-85CA-962C5762044C}">
      <dsp:nvSpPr>
        <dsp:cNvPr id="0" name=""/>
        <dsp:cNvSpPr/>
      </dsp:nvSpPr>
      <dsp:spPr>
        <a:xfrm>
          <a:off x="2123444" y="3134332"/>
          <a:ext cx="1197401" cy="4912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620"/>
              </a:lnTo>
              <a:lnTo>
                <a:pt x="1197401" y="245620"/>
              </a:lnTo>
              <a:lnTo>
                <a:pt x="1197401" y="491241"/>
              </a:lnTo>
            </a:path>
          </a:pathLst>
        </a:custGeom>
        <a:noFill/>
        <a:ln w="1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AA5A33-5C79-4B33-9A29-4BC572F0162C}">
      <dsp:nvSpPr>
        <dsp:cNvPr id="0" name=""/>
        <dsp:cNvSpPr/>
      </dsp:nvSpPr>
      <dsp:spPr>
        <a:xfrm>
          <a:off x="2399767" y="3625574"/>
          <a:ext cx="1842156" cy="12281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6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6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6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biskupové</a:t>
          </a:r>
          <a:endParaRPr lang="cs-CZ" sz="2200" kern="1200" dirty="0">
            <a:solidFill>
              <a:schemeClr val="tx1"/>
            </a:solidFill>
          </a:endParaRPr>
        </a:p>
      </dsp:txBody>
      <dsp:txXfrm>
        <a:off x="2435737" y="3661544"/>
        <a:ext cx="1770216" cy="1156164"/>
      </dsp:txXfrm>
    </dsp:sp>
    <dsp:sp modelId="{068881C2-F53D-496D-9535-4A5940F59370}">
      <dsp:nvSpPr>
        <dsp:cNvPr id="0" name=""/>
        <dsp:cNvSpPr/>
      </dsp:nvSpPr>
      <dsp:spPr>
        <a:xfrm>
          <a:off x="4518248" y="1414985"/>
          <a:ext cx="2394803" cy="4912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620"/>
              </a:lnTo>
              <a:lnTo>
                <a:pt x="2394803" y="245620"/>
              </a:lnTo>
              <a:lnTo>
                <a:pt x="2394803" y="491241"/>
              </a:lnTo>
            </a:path>
          </a:pathLst>
        </a:custGeom>
        <a:noFill/>
        <a:ln w="1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F90913-DD98-4A8F-9BBA-E7778E28B2B9}">
      <dsp:nvSpPr>
        <dsp:cNvPr id="0" name=""/>
        <dsp:cNvSpPr/>
      </dsp:nvSpPr>
      <dsp:spPr>
        <a:xfrm>
          <a:off x="5991973" y="1906227"/>
          <a:ext cx="1842156" cy="12281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5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5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řadoví příslušníci</a:t>
          </a:r>
          <a:endParaRPr lang="cs-CZ" sz="2200" kern="1200" dirty="0">
            <a:solidFill>
              <a:schemeClr val="tx1"/>
            </a:solidFill>
          </a:endParaRPr>
        </a:p>
      </dsp:txBody>
      <dsp:txXfrm>
        <a:off x="6027943" y="1942197"/>
        <a:ext cx="1770216" cy="1156164"/>
      </dsp:txXfrm>
    </dsp:sp>
    <dsp:sp modelId="{2973501B-724B-4903-A0DE-02C340E77067}">
      <dsp:nvSpPr>
        <dsp:cNvPr id="0" name=""/>
        <dsp:cNvSpPr/>
      </dsp:nvSpPr>
      <dsp:spPr>
        <a:xfrm>
          <a:off x="5715649" y="3134332"/>
          <a:ext cx="1197401" cy="491241"/>
        </a:xfrm>
        <a:custGeom>
          <a:avLst/>
          <a:gdLst/>
          <a:ahLst/>
          <a:cxnLst/>
          <a:rect l="0" t="0" r="0" b="0"/>
          <a:pathLst>
            <a:path>
              <a:moveTo>
                <a:pt x="1197401" y="0"/>
              </a:moveTo>
              <a:lnTo>
                <a:pt x="1197401" y="245620"/>
              </a:lnTo>
              <a:lnTo>
                <a:pt x="0" y="245620"/>
              </a:lnTo>
              <a:lnTo>
                <a:pt x="0" y="491241"/>
              </a:lnTo>
            </a:path>
          </a:pathLst>
        </a:custGeom>
        <a:noFill/>
        <a:ln w="1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AA966E-A907-4528-BA19-45D8EF3FFFCA}">
      <dsp:nvSpPr>
        <dsp:cNvPr id="0" name=""/>
        <dsp:cNvSpPr/>
      </dsp:nvSpPr>
      <dsp:spPr>
        <a:xfrm>
          <a:off x="4794571" y="3625574"/>
          <a:ext cx="1842156" cy="12281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6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6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6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kněží</a:t>
          </a:r>
          <a:endParaRPr lang="cs-CZ" sz="2200" kern="1200" dirty="0">
            <a:solidFill>
              <a:schemeClr val="tx1"/>
            </a:solidFill>
          </a:endParaRPr>
        </a:p>
      </dsp:txBody>
      <dsp:txXfrm>
        <a:off x="4830541" y="3661544"/>
        <a:ext cx="1770216" cy="1156164"/>
      </dsp:txXfrm>
    </dsp:sp>
    <dsp:sp modelId="{7F1F171D-8865-4871-B7DE-49C22975C8B2}">
      <dsp:nvSpPr>
        <dsp:cNvPr id="0" name=""/>
        <dsp:cNvSpPr/>
      </dsp:nvSpPr>
      <dsp:spPr>
        <a:xfrm>
          <a:off x="6913051" y="3134332"/>
          <a:ext cx="1197401" cy="4912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620"/>
              </a:lnTo>
              <a:lnTo>
                <a:pt x="1197401" y="245620"/>
              </a:lnTo>
              <a:lnTo>
                <a:pt x="1197401" y="491241"/>
              </a:lnTo>
            </a:path>
          </a:pathLst>
        </a:custGeom>
        <a:noFill/>
        <a:ln w="1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6FD8F4-8AB7-4B12-BDAB-1DA16371AC50}">
      <dsp:nvSpPr>
        <dsp:cNvPr id="0" name=""/>
        <dsp:cNvSpPr/>
      </dsp:nvSpPr>
      <dsp:spPr>
        <a:xfrm>
          <a:off x="7189375" y="3625574"/>
          <a:ext cx="1842156" cy="12281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6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6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6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mniši</a:t>
          </a:r>
          <a:endParaRPr lang="cs-CZ" sz="2200" kern="1200" dirty="0">
            <a:solidFill>
              <a:schemeClr val="tx1"/>
            </a:solidFill>
          </a:endParaRPr>
        </a:p>
      </dsp:txBody>
      <dsp:txXfrm>
        <a:off x="7225345" y="3661544"/>
        <a:ext cx="1770216" cy="11561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gif"/><Relationship Id="rId7" Type="http://schemas.openxmlformats.org/officeDocument/2006/relationships/diagramColors" Target="../diagrams/colors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png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vJakub6.jpg" TargetMode="External"/><Relationship Id="rId3" Type="http://schemas.openxmlformats.org/officeDocument/2006/relationships/hyperlink" Target="http://www.kacanovy.cz/detail.php?xSET=lang&amp;xLANG=&amp;fIDSTRANKY=17&amp;fIDCLANKU=5" TargetMode="External"/><Relationship Id="rId7" Type="http://schemas.openxmlformats.org/officeDocument/2006/relationships/hyperlink" Target="http://cs.wikipedia.org/wiki/Soubor:Rozeta_Pary%C5%BC_notre-dame_chalger.jpg" TargetMode="External"/><Relationship Id="rId12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Kolin_Bartolomej2.JPG" TargetMode="External"/><Relationship Id="rId11" Type="http://schemas.openxmlformats.org/officeDocument/2006/relationships/hyperlink" Target="DUM%20ulo&#382;en%20na-%20http:/dumy.cz/materialy/prehled" TargetMode="External"/><Relationship Id="rId5" Type="http://schemas.openxmlformats.org/officeDocument/2006/relationships/hyperlink" Target="http://www.historieweb.cz/dum-dane-stredoveku" TargetMode="External"/><Relationship Id="rId10" Type="http://schemas.openxmlformats.org/officeDocument/2006/relationships/hyperlink" Target="http://cs.wikipedia.org/wiki/Soubor:Krivoklat_castle_01.jpg" TargetMode="External"/><Relationship Id="rId4" Type="http://schemas.openxmlformats.org/officeDocument/2006/relationships/hyperlink" Target="http://www.veprek.cz/venkov_kolonizace.html" TargetMode="External"/><Relationship Id="rId9" Type="http://schemas.openxmlformats.org/officeDocument/2006/relationships/hyperlink" Target="http://cs.wikipedia.org/wiki/Soubor:KUTNA_HORA_(js)_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233772" y="260648"/>
            <a:ext cx="8910228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800" i="1" cap="none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lášterec nad </a:t>
            </a:r>
            <a:r>
              <a:rPr lang="cs-CZ" sz="2800" i="1" cap="none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hří, Krátká 676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800" b="0" i="1" cap="none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4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VY_32_INOVACE_16_39_Vlastivěda_život_ve_středověku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31032" y="3429000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4. ročník základní školy. Žák se seznámí s učivem : Život ve středověku, Gotický sloh.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0239" y="476672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5400" u="sng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život ve středověku</a:t>
            </a:r>
            <a:endParaRPr lang="cs-CZ" sz="5400" u="sng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>
              <a:buBlip>
                <a:blip r:embed="rId3"/>
              </a:buBlip>
            </a:pPr>
            <a:r>
              <a:rPr lang="cs-CZ" sz="2800" dirty="0" smtClean="0"/>
              <a:t>|Jak žil středověký člověk?</a:t>
            </a:r>
          </a:p>
          <a:p>
            <a:pPr marL="0" indent="0">
              <a:buNone/>
            </a:pPr>
            <a:r>
              <a:rPr lang="cs-CZ" sz="2800" dirty="0" smtClean="0"/>
              <a:t>    To záviselo na tom, k jaké společenské vrstvě (skupině)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patřil.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Blip>
                <a:blip r:embed="rId3"/>
              </a:buBlip>
            </a:pPr>
            <a:r>
              <a:rPr lang="cs-CZ" sz="2800" dirty="0" smtClean="0"/>
              <a:t>a) šlechta</a:t>
            </a:r>
          </a:p>
          <a:p>
            <a:pPr>
              <a:buBlip>
                <a:blip r:embed="rId3"/>
              </a:buBlip>
            </a:pPr>
            <a:r>
              <a:rPr lang="cs-CZ" sz="2800" dirty="0" smtClean="0"/>
              <a:t>b) církevní představitelé</a:t>
            </a:r>
          </a:p>
          <a:p>
            <a:pPr>
              <a:buBlip>
                <a:blip r:embed="rId3"/>
              </a:buBlip>
            </a:pPr>
            <a:r>
              <a:rPr lang="cs-CZ" sz="2800" dirty="0" smtClean="0"/>
              <a:t>c) poddaní</a:t>
            </a:r>
          </a:p>
          <a:p>
            <a:pPr>
              <a:buBlip>
                <a:blip r:embed="rId3"/>
              </a:buBlip>
            </a:pPr>
            <a:r>
              <a:rPr lang="cs-CZ" sz="2800" dirty="0" smtClean="0"/>
              <a:t>d) chudina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4984"/>
            <a:ext cx="4036787" cy="27113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scene3d>
            <a:camera prst="isometricOffAxis2Lef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effectLst/>
              </a:rPr>
              <a:t>Šlechta</a:t>
            </a:r>
            <a:endParaRPr lang="cs-CZ" b="1" u="sng" dirty="0">
              <a:solidFill>
                <a:schemeClr val="tx1"/>
              </a:solidFill>
              <a:effectLst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49685" y="1782475"/>
            <a:ext cx="8686800" cy="3819054"/>
          </a:xfrm>
        </p:spPr>
        <p:txBody>
          <a:bodyPr/>
          <a:lstStyle/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Hned po panovníkovi měla nejvyšší postavení. </a:t>
            </a:r>
          </a:p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Patřili jí : lesy, pole, louky, rybníky i vesnice.</a:t>
            </a:r>
          </a:p>
          <a:p>
            <a:pPr>
              <a:buBlip>
                <a:blip r:embed="rId3"/>
              </a:buBlip>
            </a:pPr>
            <a:endParaRPr lang="cs-CZ" dirty="0" smtClean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12284726"/>
              </p:ext>
            </p:extLst>
          </p:nvPr>
        </p:nvGraphicFramePr>
        <p:xfrm>
          <a:off x="755576" y="3186264"/>
          <a:ext cx="4572508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063444" y="389116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bohatší šlechta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08156" y="50131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chudší šlechta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30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9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uiExpand="1" build="p"/>
      <p:bldGraphic spid="2" grpId="0">
        <p:bldAsOne/>
      </p:bldGraphic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effectLst/>
              </a:rPr>
              <a:t>Šlechta</a:t>
            </a:r>
            <a:endParaRPr lang="cs-CZ" b="1" u="sng" dirty="0">
              <a:solidFill>
                <a:schemeClr val="tx1"/>
              </a:solidFill>
              <a:effectLst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10024" y="1916832"/>
            <a:ext cx="7246651" cy="3819054"/>
          </a:xfrm>
        </p:spPr>
        <p:txBody>
          <a:bodyPr>
            <a:normAutofit fontScale="85000" lnSpcReduction="10000"/>
          </a:bodyPr>
          <a:lstStyle/>
          <a:p>
            <a:pPr algn="just">
              <a:buBlip>
                <a:blip r:embed="rId3"/>
              </a:buBlip>
            </a:pPr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Panský stav – páni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: sídlili v hradech, </a:t>
            </a:r>
          </a:p>
          <a:p>
            <a:pPr marL="0" indent="0" algn="just">
              <a:buNone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vlastnili velká panství s vesnicemi a poddanými. </a:t>
            </a:r>
          </a:p>
          <a:p>
            <a:pPr marL="0" indent="0" algn="just">
              <a:buNone/>
            </a:pPr>
            <a:r>
              <a:rPr lang="cs-CZ" i="1" dirty="0" smtClean="0">
                <a:solidFill>
                  <a:schemeClr val="tx2">
                    <a:lumMod val="50000"/>
                  </a:schemeClr>
                </a:solidFill>
              </a:rPr>
              <a:t>   Součástí života: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hostiny, turnaje, lovy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u="sng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Snažili se v zemi vládnout samy.</a:t>
            </a:r>
          </a:p>
          <a:p>
            <a:pPr marL="0" indent="0" algn="just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just">
              <a:buBlip>
                <a:blip r:embed="rId4"/>
              </a:buBlip>
            </a:pPr>
            <a:r>
              <a:rPr lang="cs-CZ" u="sng" dirty="0" smtClean="0">
                <a:solidFill>
                  <a:srgbClr val="002060"/>
                </a:solidFill>
              </a:rPr>
              <a:t>Zemané</a:t>
            </a:r>
            <a:r>
              <a:rPr lang="cs-CZ" dirty="0" smtClean="0">
                <a:solidFill>
                  <a:srgbClr val="002060"/>
                </a:solidFill>
              </a:rPr>
              <a:t>: vlastnili vesnici, žili v tvrzích.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Sloužili ve vojsku, u královského dvora,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u bohatých pánů.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080" y="3140968"/>
            <a:ext cx="1852146" cy="33843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1927432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674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effectLst/>
              </a:rPr>
              <a:t>církev</a:t>
            </a:r>
            <a:endParaRPr lang="cs-CZ" b="1" u="sng" dirty="0">
              <a:solidFill>
                <a:schemeClr val="tx1"/>
              </a:solidFill>
              <a:effectLst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0462931"/>
              </p:ext>
            </p:extLst>
          </p:nvPr>
        </p:nvGraphicFramePr>
        <p:xfrm>
          <a:off x="0" y="1628800"/>
          <a:ext cx="9036496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565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8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effectLst/>
              </a:rPr>
              <a:t>církev</a:t>
            </a:r>
            <a:endParaRPr lang="cs-CZ" b="1" u="sng" dirty="0">
              <a:solidFill>
                <a:schemeClr val="tx1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vlastnila kláštery, kostely, a také vesnice s poddanými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peníze měla i za církevní úkony (křest, pohřeb)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bohatla a církevní hodnostáři žili v přepychu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590" y="3861048"/>
            <a:ext cx="2808312" cy="2808312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322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  <a:noFill/>
          <a:ln>
            <a:noFill/>
          </a:ln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Život ve středověké vesnici</a:t>
            </a:r>
            <a:endParaRPr lang="cs-CZ" b="1" u="sng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1170917"/>
            <a:ext cx="8686800" cy="4525963"/>
          </a:xfrm>
        </p:spPr>
        <p:txBody>
          <a:bodyPr>
            <a:normAutofit fontScale="92500"/>
          </a:bodyPr>
          <a:lstStyle/>
          <a:p>
            <a:pPr algn="just">
              <a:buBlip>
                <a:blip r:embed="rId3"/>
              </a:buBlip>
            </a:pPr>
            <a:r>
              <a:rPr lang="cs-CZ" dirty="0" smtClean="0">
                <a:solidFill>
                  <a:srgbClr val="114AFF"/>
                </a:solidFill>
              </a:rPr>
              <a:t>Poddaní </a:t>
            </a:r>
            <a:r>
              <a:rPr lang="cs-CZ" dirty="0" smtClean="0">
                <a:solidFill>
                  <a:schemeClr val="tx1"/>
                </a:solidFill>
              </a:rPr>
              <a:t>- žili ve vesnicích, odváděli králi, šlechtě, </a:t>
            </a:r>
          </a:p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a církvi poddanské dávky 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 peníze</a:t>
            </a:r>
          </a:p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  <a:sym typeface="Symbol"/>
              </a:rPr>
              <a:t> 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                                              část úrody ( desátky)</a:t>
            </a:r>
          </a:p>
          <a:p>
            <a:pPr algn="just">
              <a:buBlip>
                <a:blip r:embed="rId3"/>
              </a:buBlip>
            </a:pPr>
            <a:r>
              <a:rPr lang="cs-CZ" dirty="0" smtClean="0">
                <a:solidFill>
                  <a:srgbClr val="114AFF"/>
                </a:solidFill>
                <a:sym typeface="Symbol"/>
              </a:rPr>
              <a:t>Bezzemci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 – žilo se jim nejhůře, neměli pozemky </a:t>
            </a:r>
          </a:p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  <a:sym typeface="Symbol"/>
              </a:rPr>
              <a:t> 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   a pracovali na cizí půdě.</a:t>
            </a:r>
          </a:p>
          <a:p>
            <a:pPr algn="just">
              <a:buBlip>
                <a:blip r:embed="rId3"/>
              </a:buBlip>
            </a:pPr>
            <a:r>
              <a:rPr lang="cs-CZ" dirty="0" smtClean="0">
                <a:solidFill>
                  <a:srgbClr val="114AFF"/>
                </a:solidFill>
                <a:sym typeface="Symbol"/>
              </a:rPr>
              <a:t>Bohatí sedláci 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– měli se lépe, ale byli jen malou skupinou obyvatelstva.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28751"/>
            <a:ext cx="2749824" cy="2231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183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6352" y="188640"/>
            <a:ext cx="8686800" cy="838200"/>
          </a:xfrm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effectLst/>
              </a:rPr>
              <a:t>Zajímavost</a:t>
            </a:r>
            <a:endParaRPr lang="cs-CZ" b="1" u="sng" dirty="0">
              <a:solidFill>
                <a:schemeClr val="tx1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86554" y="1052736"/>
            <a:ext cx="8686800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Typický venkovský dům byl ze dřeva s kamennou podezdívkou. Měl jen jednu obytnou místnost a byly k němu připojeny chlévy pro dobytek.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Rodina bezzemků žila obvykle v jedné místnosti společně s mláďaty domácích zvířat, která zde chovala.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04968"/>
            <a:ext cx="3240064" cy="219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36" y="4471796"/>
            <a:ext cx="4608587" cy="2300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77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  <a:noFill/>
          <a:ln>
            <a:noFill/>
          </a:ln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Život ve středověkých městech</a:t>
            </a:r>
            <a:endParaRPr lang="cs-CZ" b="1" u="sng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1170917"/>
            <a:ext cx="8352928" cy="4525963"/>
          </a:xfrm>
        </p:spPr>
        <p:txBody>
          <a:bodyPr>
            <a:normAutofit/>
          </a:bodyPr>
          <a:lstStyle/>
          <a:p>
            <a:pPr algn="just">
              <a:buBlip>
                <a:blip r:embed="rId3"/>
              </a:buBlip>
            </a:pPr>
            <a:r>
              <a:rPr lang="cs-CZ" dirty="0" smtClean="0">
                <a:solidFill>
                  <a:srgbClr val="114AFF"/>
                </a:solidFill>
              </a:rPr>
              <a:t>Obchodníci </a:t>
            </a:r>
            <a:r>
              <a:rPr lang="cs-CZ" dirty="0" smtClean="0">
                <a:solidFill>
                  <a:schemeClr val="tx1"/>
                </a:solidFill>
              </a:rPr>
              <a:t>– nejbohatší z městských obyvatel, stavěli si honosné domy</a:t>
            </a:r>
            <a:endParaRPr lang="cs-CZ" dirty="0" smtClean="0">
              <a:solidFill>
                <a:schemeClr val="tx1"/>
              </a:solidFill>
              <a:sym typeface="Symbol"/>
            </a:endParaRPr>
          </a:p>
          <a:p>
            <a:pPr algn="just">
              <a:buBlip>
                <a:blip r:embed="rId3"/>
              </a:buBlip>
            </a:pPr>
            <a:r>
              <a:rPr lang="cs-CZ" dirty="0" smtClean="0">
                <a:solidFill>
                  <a:srgbClr val="114AFF"/>
                </a:solidFill>
                <a:sym typeface="Symbol"/>
              </a:rPr>
              <a:t>Řemeslníci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 – početnější a chudší, než obchodníci, chudší příbytky s krámky a dílnami</a:t>
            </a:r>
          </a:p>
          <a:p>
            <a:pPr algn="just">
              <a:buBlip>
                <a:blip r:embed="rId3"/>
              </a:buBlip>
            </a:pPr>
            <a:r>
              <a:rPr lang="cs-CZ" dirty="0" smtClean="0">
                <a:solidFill>
                  <a:srgbClr val="114AFF"/>
                </a:solidFill>
                <a:sym typeface="Symbol"/>
              </a:rPr>
              <a:t>Chudina 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– 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nemajetní obyvatelé, 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tovaryši, </a:t>
            </a:r>
            <a:r>
              <a:rPr lang="cs-CZ" dirty="0" smtClean="0">
                <a:solidFill>
                  <a:schemeClr val="tx1"/>
                </a:solidFill>
                <a:sym typeface="Symbol"/>
              </a:rPr>
              <a:t>učedníci, dělníci, žebráci</a:t>
            </a: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28751"/>
            <a:ext cx="2749824" cy="2231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6536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6352" y="188640"/>
            <a:ext cx="8686800" cy="838200"/>
          </a:xfrm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effectLst/>
              </a:rPr>
              <a:t>Zajímavost</a:t>
            </a:r>
            <a:endParaRPr lang="cs-CZ" b="1" u="sng" dirty="0">
              <a:solidFill>
                <a:schemeClr val="tx1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86554" y="1052736"/>
            <a:ext cx="8686800" cy="452596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Řemeslník s rodinou bydlel často v prvním patře domu. V přízemí býval průjezd vedoucí dozadu na dvůr. Hned vedle něj měl řemeslník dílnu, kde zhotovoval své výrobky. V dílně je také nabízel zákazníkům a prodával.</a:t>
            </a:r>
          </a:p>
          <a:p>
            <a:pPr marL="0" indent="0" algn="just">
              <a:buNone/>
            </a:pP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Prostí lidé tehdy neuměli číst, proto před krámky visely „vývěsní štíty“, aby každý věděl, co se kde prodává.</a:t>
            </a:r>
          </a:p>
          <a:p>
            <a:pPr marL="0" indent="0" algn="just">
              <a:buNone/>
            </a:pP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Zelený keř např. označoval hospodu.</a:t>
            </a:r>
          </a:p>
          <a:p>
            <a:pPr marL="0" indent="0" algn="just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410" y="4725144"/>
            <a:ext cx="3667590" cy="1956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3899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  <a:noFill/>
          <a:ln>
            <a:noFill/>
          </a:ln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Gotický sloh</a:t>
            </a:r>
            <a:endParaRPr lang="cs-CZ" b="1" u="sng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1170917"/>
            <a:ext cx="8686800" cy="4525963"/>
          </a:xfrm>
        </p:spPr>
        <p:txBody>
          <a:bodyPr>
            <a:normAutofit fontScale="92500" lnSpcReduction="20000"/>
          </a:bodyPr>
          <a:lstStyle/>
          <a:p>
            <a:pPr algn="just"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polovina 14.stol</a:t>
            </a:r>
          </a:p>
          <a:p>
            <a:pPr algn="just"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z Francie</a:t>
            </a:r>
          </a:p>
          <a:p>
            <a:pPr algn="just">
              <a:buBlip>
                <a:blip r:embed="rId3"/>
              </a:buBlip>
            </a:pPr>
            <a:r>
              <a:rPr lang="cs-CZ" u="sng" dirty="0" smtClean="0">
                <a:solidFill>
                  <a:schemeClr val="tx1"/>
                </a:solidFill>
              </a:rPr>
              <a:t>typické znaky</a:t>
            </a:r>
          </a:p>
          <a:p>
            <a:pPr algn="just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stavby vyšší než románské stavby</a:t>
            </a:r>
          </a:p>
          <a:p>
            <a:pPr algn="just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opěrný systém</a:t>
            </a:r>
          </a:p>
          <a:p>
            <a:pPr algn="just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mnoho věžiček</a:t>
            </a:r>
          </a:p>
          <a:p>
            <a:pPr algn="just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okna zakončena lomeným obloukem – vyplněna obrazy z barevných sklíček</a:t>
            </a:r>
          </a:p>
          <a:p>
            <a:pPr algn="just">
              <a:buBlip>
                <a:blip r:embed="rId3"/>
              </a:buBlip>
            </a:pPr>
            <a:r>
              <a:rPr lang="cs-CZ" dirty="0" smtClean="0">
                <a:solidFill>
                  <a:schemeClr val="tx1"/>
                </a:solidFill>
              </a:rPr>
              <a:t>budování mohutných hradů, nádherné chrámy a kláštery</a:t>
            </a:r>
          </a:p>
        </p:txBody>
      </p:sp>
    </p:spTree>
    <p:extLst>
      <p:ext uri="{BB962C8B-B14F-4D97-AF65-F5344CB8AC3E}">
        <p14:creationId xmlns:p14="http://schemas.microsoft.com/office/powerpoint/2010/main" val="75778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9555"/>
            <a:ext cx="2711202" cy="2711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6981" y="3059087"/>
            <a:ext cx="32403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Rozeta na katedrále </a:t>
            </a:r>
            <a:r>
              <a:rPr lang="cs-CZ" sz="1400" dirty="0" smtClean="0"/>
              <a:t>Notre-Dame v</a:t>
            </a:r>
            <a:r>
              <a:rPr lang="cs-CZ" sz="1400" dirty="0"/>
              <a:t> Paříži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591" y="75663"/>
            <a:ext cx="2361724" cy="177129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16216" y="206084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Lomené oblouky </a:t>
            </a:r>
            <a:r>
              <a:rPr lang="cs-CZ" sz="1400" dirty="0" smtClean="0"/>
              <a:t>-Kostel </a:t>
            </a:r>
            <a:r>
              <a:rPr lang="cs-CZ" sz="1400" dirty="0" err="1" smtClean="0"/>
              <a:t>sv.Jakuba</a:t>
            </a:r>
            <a:r>
              <a:rPr lang="cs-CZ" sz="1400" dirty="0"/>
              <a:t> v Brně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60160"/>
            <a:ext cx="2339334" cy="176229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14531" y="2322458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Chrám sv. Bartoloměje v Kolíně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901" y="3031589"/>
            <a:ext cx="4913571" cy="3206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67944" y="623769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Chrám svaté Barbory v Kutné Hoře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37" y="3885771"/>
            <a:ext cx="310267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1560" y="6021288"/>
            <a:ext cx="2711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hrad Křivoklát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5201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8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350" y="0"/>
            <a:ext cx="8686800" cy="841248"/>
          </a:xfrm>
        </p:spPr>
        <p:txBody>
          <a:bodyPr>
            <a:normAutofit/>
          </a:bodyPr>
          <a:lstStyle/>
          <a:p>
            <a:r>
              <a:rPr lang="cs-CZ" sz="2400" b="1" u="sng" dirty="0">
                <a:solidFill>
                  <a:schemeClr val="tx1"/>
                </a:solidFill>
                <a:effectLst/>
              </a:rPr>
              <a:t>Použitá literatura </a:t>
            </a:r>
            <a:r>
              <a:rPr lang="cs-CZ" sz="2400" b="1" u="sng" dirty="0" smtClean="0">
                <a:solidFill>
                  <a:schemeClr val="tx1"/>
                </a:solidFill>
                <a:effectLst/>
              </a:rPr>
              <a:t> a </a:t>
            </a:r>
            <a:r>
              <a:rPr lang="cs-CZ" sz="2400" b="1" u="sng" dirty="0">
                <a:solidFill>
                  <a:schemeClr val="tx1"/>
                </a:solidFill>
                <a:effectLst/>
              </a:rPr>
              <a:t>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44287" y="548680"/>
            <a:ext cx="8280920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</a:t>
            </a:r>
            <a:r>
              <a:rPr lang="cs-CZ" sz="2000" dirty="0" smtClean="0">
                <a:solidFill>
                  <a:prstClr val="black"/>
                </a:solidFill>
              </a:rPr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3"/>
              </a:rPr>
              <a:t>http://www.kacanovy.cz/detail.php?xSET=lang&amp;xLANG=&amp;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fIDSTRANKY=17&amp;fIDCLANKU=5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www.veprek.cz/venkov_kolonizace.html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www.historieweb.cz/dum-dane-stredoveku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cs.wikipedia.org/wiki/Soubor:Kolin_Bartolomej2.JPG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cs.wikipedia.org/wiki/Soubor:Rozeta_Pary%C5%BC_notre-dame_chalger.jpg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8"/>
              </a:rPr>
              <a:t>cs.wikipedia.org/wiki/Soubor:SvJakub6.jpg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9"/>
              </a:rPr>
              <a:t>http://cs.wikipedia.org/wiki/Soubor:KUTNA_HORA_(js)_</a:t>
            </a:r>
            <a:r>
              <a:rPr lang="cs-CZ" sz="1600" dirty="0" smtClean="0">
                <a:solidFill>
                  <a:prstClr val="black"/>
                </a:solidFill>
                <a:hlinkClick r:id="rId9"/>
              </a:rPr>
              <a:t>11.jpg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10"/>
              </a:rPr>
              <a:t>cs.wikipedia.org/wiki/Soubor:Krivoklat_castle_01.jpg</a:t>
            </a:r>
            <a:endParaRPr lang="cs-CZ" sz="1600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Není-li </a:t>
            </a:r>
            <a:r>
              <a:rPr lang="cs-CZ" sz="2000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978-80-7289-166-5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dne: </a:t>
            </a:r>
            <a:r>
              <a:rPr lang="cs-CZ" sz="2000" dirty="0" smtClean="0">
                <a:solidFill>
                  <a:prstClr val="black"/>
                </a:solidFill>
              </a:rPr>
              <a:t>29.12.2012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11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1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994</TotalTime>
  <Words>576</Words>
  <Application>Microsoft Office PowerPoint</Application>
  <PresentationFormat>Předvádění na obrazovce (4:3)</PresentationFormat>
  <Paragraphs>92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Název školy: ZŠ Klášterec nad Ohří, Krátká 676 Autor: Mgr. Hana Kittnerová Název materiálu: VY_32_INOVACE_16_39_Vlastivěda_život_ve_středověku Číslo projektu: CZ.1.07/1.4.00/21.1115  </vt:lpstr>
      <vt:lpstr>život ve středověku</vt:lpstr>
      <vt:lpstr>Šlechta</vt:lpstr>
      <vt:lpstr>Šlechta</vt:lpstr>
      <vt:lpstr>církev</vt:lpstr>
      <vt:lpstr>církev</vt:lpstr>
      <vt:lpstr>Život ve středověké vesnici</vt:lpstr>
      <vt:lpstr>Zajímavost</vt:lpstr>
      <vt:lpstr>Život ve středověkých městech</vt:lpstr>
      <vt:lpstr>Zajímavost</vt:lpstr>
      <vt:lpstr>Gotický sloh</vt:lpstr>
      <vt:lpstr>Prezentace aplikace PowerPoint</vt:lpstr>
      <vt:lpstr>Použitá literatura 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Kabinet</dc:creator>
  <cp:lastModifiedBy>hakitt</cp:lastModifiedBy>
  <cp:revision>88</cp:revision>
  <dcterms:created xsi:type="dcterms:W3CDTF">2011-11-02T19:38:58Z</dcterms:created>
  <dcterms:modified xsi:type="dcterms:W3CDTF">2013-01-22T20:34:03Z</dcterms:modified>
</cp:coreProperties>
</file>