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68" r:id="rId4"/>
    <p:sldId id="257" r:id="rId5"/>
    <p:sldId id="258" r:id="rId6"/>
    <p:sldId id="260" r:id="rId7"/>
    <p:sldId id="259" r:id="rId8"/>
    <p:sldId id="261" r:id="rId9"/>
    <p:sldId id="262" r:id="rId10"/>
    <p:sldId id="263" r:id="rId11"/>
    <p:sldId id="265" r:id="rId12"/>
    <p:sldId id="266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7C75DB92-105E-4756-B97B-636663BE672B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B504B81-1AF5-417D-AEF1-D90B03669EF1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DB92-105E-4756-B97B-636663BE672B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04B81-1AF5-417D-AEF1-D90B03669E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DB92-105E-4756-B97B-636663BE672B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04B81-1AF5-417D-AEF1-D90B03669E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DB92-105E-4756-B97B-636663BE672B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04B81-1AF5-417D-AEF1-D90B03669EF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DB92-105E-4756-B97B-636663BE672B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04B81-1AF5-417D-AEF1-D90B03669E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DB92-105E-4756-B97B-636663BE672B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04B81-1AF5-417D-AEF1-D90B03669E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DB92-105E-4756-B97B-636663BE672B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04B81-1AF5-417D-AEF1-D90B03669E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DB92-105E-4756-B97B-636663BE672B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04B81-1AF5-417D-AEF1-D90B03669EF1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DB92-105E-4756-B97B-636663BE672B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04B81-1AF5-417D-AEF1-D90B03669E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DB92-105E-4756-B97B-636663BE672B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04B81-1AF5-417D-AEF1-D90B03669E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DB92-105E-4756-B97B-636663BE672B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04B81-1AF5-417D-AEF1-D90B03669E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7C75DB92-105E-4756-B97B-636663BE672B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B504B81-1AF5-417D-AEF1-D90B03669EF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rad.cz/cs/ceska-republika/index.s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Úprava rozsáhlého dokumentu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MS Word</a:t>
            </a:r>
            <a:endParaRPr lang="cs-CZ" dirty="0"/>
          </a:p>
        </p:txBody>
      </p:sp>
      <p:pic>
        <p:nvPicPr>
          <p:cNvPr id="2050" name="Picture 2" descr="C:\Users\bambasova\AppData\Local\Microsoft\Windows\Temporary Internet Files\Content.IE5\JILRJR5N\MP90030962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35585">
            <a:off x="504825" y="1989138"/>
            <a:ext cx="3657600" cy="260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5661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12968" cy="4453524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Bor, okres Tachov, příspěvková organizace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Kateřina </a:t>
            </a:r>
            <a:r>
              <a:rPr lang="cs-CZ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Bambasová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23.1.2013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VY_32_INOVACE_2B_INF9_02_Úprava rozsáhlého dokumentu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CZ.1.07/1.4.00/21.3534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Informační a komunikační technologie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Úprava rozsáhlého dokumentu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</a:t>
            </a: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9. ročník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rozsáhlý dokument, dlouhý dokument, MS Word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4399286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683568" y="1340768"/>
            <a:ext cx="7561212" cy="2431435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i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Úprava rozsáhlého dokumentu: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Materiál slouží k prověření a procvičení dovedností s funkcemi MS Word; samostatná práce žáka; práce s informacemi z internetu</a:t>
            </a:r>
            <a:endParaRPr lang="cs-CZ" sz="32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3133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Kde najdeme dokument, který chceme upravovat?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Skupiny(T)/9.a(9.b)/</a:t>
            </a:r>
            <a:r>
              <a:rPr lang="cs-CZ" dirty="0" err="1" smtClean="0"/>
              <a:t>Ucitel</a:t>
            </a:r>
            <a:r>
              <a:rPr lang="cs-CZ" dirty="0" smtClean="0"/>
              <a:t>/</a:t>
            </a:r>
            <a:r>
              <a:rPr lang="cs-CZ" b="1" dirty="0" smtClean="0"/>
              <a:t>CR</a:t>
            </a:r>
          </a:p>
          <a:p>
            <a:pPr marL="68580" indent="0">
              <a:buNone/>
            </a:pPr>
            <a:endParaRPr lang="cs-CZ" b="1" dirty="0"/>
          </a:p>
          <a:p>
            <a:pPr marL="68580" indent="0">
              <a:buNone/>
            </a:pPr>
            <a:endParaRPr lang="cs-CZ" b="1" dirty="0" smtClean="0"/>
          </a:p>
          <a:p>
            <a:pPr>
              <a:buFont typeface="Wingdings" pitchFamily="2" charset="2"/>
              <a:buChar char="q"/>
            </a:pPr>
            <a:r>
              <a:rPr lang="cs-CZ" u="sng" dirty="0" smtClean="0"/>
              <a:t>Pozn.:</a:t>
            </a:r>
            <a:r>
              <a:rPr lang="cs-CZ" dirty="0" smtClean="0"/>
              <a:t> dokument si zkopírujte na svojí plochu</a:t>
            </a:r>
            <a:endParaRPr lang="cs-CZ" u="sng" dirty="0"/>
          </a:p>
        </p:txBody>
      </p:sp>
      <p:pic>
        <p:nvPicPr>
          <p:cNvPr id="3074" name="Picture 2" descr="C:\Users\bambasova\AppData\Local\Microsoft\Windows\Temporary Internet Files\Content.IE5\2ZTTLXQU\MC90044214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509120"/>
            <a:ext cx="1670720" cy="1886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7916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Nadpis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vytvořte nadpis Česká republika</a:t>
            </a:r>
          </a:p>
          <a:p>
            <a:pPr marL="1517650" indent="-273050">
              <a:buFont typeface="Wingdings" pitchFamily="2" charset="2"/>
              <a:buChar char="Ø"/>
            </a:pPr>
            <a:r>
              <a:rPr lang="cs-CZ" dirty="0" err="1" smtClean="0"/>
              <a:t>WordArt</a:t>
            </a:r>
            <a:endParaRPr lang="cs-CZ" dirty="0" smtClean="0"/>
          </a:p>
          <a:p>
            <a:pPr marL="1517650" indent="-273050">
              <a:buFont typeface="Wingdings" pitchFamily="2" charset="2"/>
              <a:buChar char="Ø"/>
            </a:pPr>
            <a:r>
              <a:rPr lang="cs-CZ" dirty="0" smtClean="0"/>
              <a:t>56 </a:t>
            </a:r>
            <a:r>
              <a:rPr lang="cs-CZ" dirty="0" err="1" smtClean="0"/>
              <a:t>pt</a:t>
            </a:r>
            <a:r>
              <a:rPr lang="cs-CZ" dirty="0" smtClean="0"/>
              <a:t>, barva: červená, se stínem		</a:t>
            </a:r>
            <a:r>
              <a:rPr lang="cs-CZ" dirty="0"/>
              <a:t>	</a:t>
            </a:r>
          </a:p>
        </p:txBody>
      </p:sp>
      <p:pic>
        <p:nvPicPr>
          <p:cNvPr id="4098" name="Picture 2" descr="C:\Users\bambasova\AppData\Local\Microsoft\Windows\Temporary Internet Files\Content.IE5\46F1V0OS\MP9004071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980728"/>
            <a:ext cx="2683768" cy="214701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196203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Úvodní stránka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Dle svého uvážení vložte na začátek stránku, kde bude velkým písmem (min 60 </a:t>
            </a:r>
            <a:r>
              <a:rPr lang="cs-CZ" dirty="0" err="1" smtClean="0"/>
              <a:t>pt</a:t>
            </a:r>
            <a:r>
              <a:rPr lang="cs-CZ" dirty="0" smtClean="0"/>
              <a:t>) napsán nadpis Česká republika (písmo libovolné)</a:t>
            </a:r>
          </a:p>
          <a:p>
            <a:r>
              <a:rPr lang="cs-CZ" dirty="0" smtClean="0"/>
              <a:t>na této stránce budou vloženy tři obrázky k tématu ČR, z nichž jeden bude mapa ČR</a:t>
            </a:r>
          </a:p>
          <a:p>
            <a:endParaRPr lang="cs-CZ" dirty="0"/>
          </a:p>
        </p:txBody>
      </p:sp>
      <p:sp>
        <p:nvSpPr>
          <p:cNvPr id="4" name="Homepage"/>
          <p:cNvSpPr>
            <a:spLocks noEditPoints="1" noChangeArrowheads="1"/>
          </p:cNvSpPr>
          <p:nvPr/>
        </p:nvSpPr>
        <p:spPr bwMode="auto">
          <a:xfrm>
            <a:off x="7524750" y="4783138"/>
            <a:ext cx="1362075" cy="1876425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10800 h 21600"/>
              <a:gd name="T14" fmla="*/ 999 w 21600"/>
              <a:gd name="T15" fmla="*/ 12174 h 21600"/>
              <a:gd name="T16" fmla="*/ 20813 w 21600"/>
              <a:gd name="T17" fmla="*/ 1714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T14" t="T15" r="T16" b="T17"/>
            <a:pathLst>
              <a:path w="21600" h="21600" extrusionOk="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 extrusionOk="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  <a:path w="21600" h="21600" extrusionOk="0">
                <a:moveTo>
                  <a:pt x="5251" y="7101"/>
                </a:moveTo>
                <a:lnTo>
                  <a:pt x="5251" y="11160"/>
                </a:lnTo>
                <a:lnTo>
                  <a:pt x="16306" y="11160"/>
                </a:lnTo>
                <a:lnTo>
                  <a:pt x="16306" y="7052"/>
                </a:lnTo>
                <a:lnTo>
                  <a:pt x="16901" y="6561"/>
                </a:lnTo>
                <a:lnTo>
                  <a:pt x="15264" y="5236"/>
                </a:lnTo>
                <a:lnTo>
                  <a:pt x="15264" y="1636"/>
                </a:lnTo>
                <a:lnTo>
                  <a:pt x="13478" y="1636"/>
                </a:lnTo>
                <a:lnTo>
                  <a:pt x="13478" y="3698"/>
                </a:lnTo>
                <a:lnTo>
                  <a:pt x="11182" y="1669"/>
                </a:lnTo>
                <a:lnTo>
                  <a:pt x="4847" y="6561"/>
                </a:lnTo>
                <a:lnTo>
                  <a:pt x="5251" y="7101"/>
                </a:lnTo>
                <a:close/>
              </a:path>
              <a:path w="21600" h="21600" extrusionOk="0">
                <a:moveTo>
                  <a:pt x="9396" y="11160"/>
                </a:moveTo>
                <a:lnTo>
                  <a:pt x="9396" y="7772"/>
                </a:lnTo>
                <a:lnTo>
                  <a:pt x="11820" y="7772"/>
                </a:lnTo>
                <a:lnTo>
                  <a:pt x="11820" y="11160"/>
                </a:lnTo>
                <a:lnTo>
                  <a:pt x="9396" y="11160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1830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Záhlaví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 záhlaví na každé stránce (kromě první – úvodní):</a:t>
            </a:r>
          </a:p>
          <a:p>
            <a:pPr marL="1700213" indent="-273050">
              <a:buFont typeface="Wingdings" pitchFamily="2" charset="2"/>
              <a:buChar char="Ø"/>
            </a:pPr>
            <a:r>
              <a:rPr lang="cs-CZ" dirty="0" smtClean="0"/>
              <a:t>umístění vpravo</a:t>
            </a:r>
          </a:p>
          <a:p>
            <a:pPr marL="1700213" indent="-273050">
              <a:buFont typeface="Wingdings" pitchFamily="2" charset="2"/>
              <a:buChar char="Ø"/>
            </a:pPr>
            <a:r>
              <a:rPr lang="cs-CZ" dirty="0" smtClean="0"/>
              <a:t>12 </a:t>
            </a:r>
            <a:r>
              <a:rPr lang="cs-CZ" dirty="0" err="1" smtClean="0"/>
              <a:t>pt</a:t>
            </a:r>
            <a:r>
              <a:rPr lang="cs-CZ" dirty="0" smtClean="0"/>
              <a:t>, </a:t>
            </a:r>
            <a:r>
              <a:rPr lang="cs-CZ" dirty="0" err="1" smtClean="0"/>
              <a:t>Times</a:t>
            </a:r>
            <a:r>
              <a:rPr lang="cs-CZ" dirty="0" smtClean="0"/>
              <a:t> New Roman</a:t>
            </a:r>
          </a:p>
          <a:p>
            <a:pPr marL="1700213" indent="-273050">
              <a:buFont typeface="Wingdings" pitchFamily="2" charset="2"/>
              <a:buChar char="Ø"/>
            </a:pPr>
            <a:r>
              <a:rPr lang="cs-CZ" dirty="0" smtClean="0"/>
              <a:t>text: Česká republika</a:t>
            </a:r>
            <a:r>
              <a:rPr lang="cs-CZ" dirty="0"/>
              <a:t>	</a:t>
            </a: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5587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všechny odstavce textu budou vypadat následovně:</a:t>
            </a:r>
          </a:p>
          <a:p>
            <a:pPr marL="1787525" indent="-273050"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12 </a:t>
            </a:r>
            <a:r>
              <a:rPr lang="cs-CZ" dirty="0" err="1" smtClean="0"/>
              <a:t>pt</a:t>
            </a:r>
            <a:r>
              <a:rPr lang="cs-CZ" dirty="0" smtClean="0"/>
              <a:t>; </a:t>
            </a:r>
            <a:r>
              <a:rPr lang="cs-CZ" dirty="0" err="1" smtClean="0"/>
              <a:t>Times</a:t>
            </a:r>
            <a:r>
              <a:rPr lang="cs-CZ" dirty="0" smtClean="0"/>
              <a:t> New Roman</a:t>
            </a:r>
          </a:p>
          <a:p>
            <a:pPr marL="1787525" indent="-273050">
              <a:buFont typeface="Wingdings" pitchFamily="2" charset="2"/>
              <a:buChar char="Ø"/>
            </a:pPr>
            <a:r>
              <a:rPr lang="cs-CZ" dirty="0" smtClean="0"/>
              <a:t> odsazený první řádek,  </a:t>
            </a:r>
          </a:p>
          <a:p>
            <a:pPr marL="1514475" indent="0">
              <a:buNone/>
            </a:pPr>
            <a:r>
              <a:rPr lang="cs-CZ" dirty="0"/>
              <a:t> </a:t>
            </a:r>
            <a:r>
              <a:rPr lang="cs-CZ" dirty="0" smtClean="0"/>
              <a:t>    řádkování 1,5</a:t>
            </a:r>
          </a:p>
          <a:p>
            <a:pPr marL="1787525" indent="-273050">
              <a:buFont typeface="Wingdings" pitchFamily="2" charset="2"/>
              <a:buChar char="Ø"/>
            </a:pPr>
            <a:r>
              <a:rPr lang="cs-CZ" dirty="0" smtClean="0"/>
              <a:t> zarovnání do bloku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8396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Podnadpisy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naznačené podnadpisy (Poloha, </a:t>
            </a:r>
            <a:r>
              <a:rPr lang="cs-CZ" i="1" dirty="0" smtClean="0"/>
              <a:t>Historie, Architektura, …)</a:t>
            </a:r>
            <a:r>
              <a:rPr lang="cs-CZ" dirty="0" smtClean="0"/>
              <a:t> budou vypadat následovně:</a:t>
            </a:r>
          </a:p>
          <a:p>
            <a:pPr marL="1614488" indent="-273050"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zarovnání vlevo</a:t>
            </a:r>
          </a:p>
          <a:p>
            <a:pPr marL="1614488" indent="-273050">
              <a:buFont typeface="Wingdings" pitchFamily="2" charset="2"/>
              <a:buChar char="Ø"/>
            </a:pPr>
            <a:r>
              <a:rPr lang="cs-CZ" dirty="0" smtClean="0"/>
              <a:t>14 </a:t>
            </a:r>
            <a:r>
              <a:rPr lang="cs-CZ" dirty="0" err="1" smtClean="0"/>
              <a:t>pt</a:t>
            </a:r>
            <a:r>
              <a:rPr lang="cs-CZ" dirty="0" smtClean="0"/>
              <a:t>, podtržené, tučné, kapitálky</a:t>
            </a:r>
          </a:p>
          <a:p>
            <a:pPr marL="1614488" indent="-273050">
              <a:buFont typeface="Wingdings" pitchFamily="2" charset="2"/>
              <a:buChar char="Ø"/>
            </a:pPr>
            <a:r>
              <a:rPr lang="cs-CZ" dirty="0" err="1" smtClean="0"/>
              <a:t>Times</a:t>
            </a:r>
            <a:r>
              <a:rPr lang="cs-CZ" dirty="0" smtClean="0"/>
              <a:t> New Roman</a:t>
            </a:r>
            <a:endParaRPr lang="cs-CZ" dirty="0"/>
          </a:p>
        </p:txBody>
      </p:sp>
      <p:pic>
        <p:nvPicPr>
          <p:cNvPr id="6146" name="Picture 2" descr="C:\Users\bambasova\AppData\Local\Microsoft\Windows\Temporary Internet Files\Content.IE5\0QH3PU19\MC9003971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08733">
            <a:off x="7614703" y="4941167"/>
            <a:ext cx="1317200" cy="1661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866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24744" cy="1143000"/>
          </a:xfrm>
        </p:spPr>
        <p:txBody>
          <a:bodyPr/>
          <a:lstStyle/>
          <a:p>
            <a:pPr algn="ctr"/>
            <a:r>
              <a:rPr lang="cs-CZ" dirty="0" smtClean="0"/>
              <a:t>Tabulka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700808"/>
            <a:ext cx="6777317" cy="1728191"/>
          </a:xfrm>
        </p:spPr>
        <p:txBody>
          <a:bodyPr/>
          <a:lstStyle/>
          <a:p>
            <a:r>
              <a:rPr lang="cs-CZ" dirty="0" smtClean="0"/>
              <a:t>Na konec dokumentu vložíte následující tabulku, kterou doplníte.</a:t>
            </a:r>
          </a:p>
          <a:p>
            <a:pPr marL="1700213" indent="-273050">
              <a:buFont typeface="Wingdings" pitchFamily="2" charset="2"/>
              <a:buChar char="Ø"/>
            </a:pPr>
            <a:r>
              <a:rPr lang="cs-CZ" dirty="0" smtClean="0"/>
              <a:t>12 </a:t>
            </a:r>
            <a:r>
              <a:rPr lang="cs-CZ" dirty="0" err="1" smtClean="0"/>
              <a:t>pt</a:t>
            </a:r>
            <a:r>
              <a:rPr lang="cs-CZ" dirty="0" smtClean="0"/>
              <a:t>; </a:t>
            </a:r>
            <a:r>
              <a:rPr lang="cs-CZ" dirty="0" err="1" smtClean="0"/>
              <a:t>Times</a:t>
            </a:r>
            <a:r>
              <a:rPr lang="cs-CZ" dirty="0" smtClean="0"/>
              <a:t> New Roman</a:t>
            </a:r>
          </a:p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8052862"/>
              </p:ext>
            </p:extLst>
          </p:nvPr>
        </p:nvGraphicFramePr>
        <p:xfrm>
          <a:off x="2843808" y="3573016"/>
          <a:ext cx="3174340" cy="2544509"/>
        </p:xfrm>
        <a:graphic>
          <a:graphicData uri="http://schemas.openxmlformats.org/drawingml/2006/table">
            <a:tbl>
              <a:tblPr>
                <a:tableStyleId>{D7AC3CCA-C797-4891-BE02-D94E43425B78}</a:tableStyleId>
              </a:tblPr>
              <a:tblGrid>
                <a:gridCol w="1587170"/>
                <a:gridCol w="1587170"/>
              </a:tblGrid>
              <a:tr h="174974">
                <a:tc>
                  <a:txBody>
                    <a:bodyPr/>
                    <a:lstStyle/>
                    <a:p>
                      <a:r>
                        <a:rPr lang="cs-CZ" sz="1200" dirty="0"/>
                        <a:t>Rozloha:</a:t>
                      </a:r>
                    </a:p>
                  </a:txBody>
                  <a:tcPr marL="79736" marR="79736" marT="39868" marB="39868"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9736" marR="79736" marT="39868" marB="39868" anchor="ctr"/>
                </a:tc>
              </a:tr>
              <a:tr h="306830">
                <a:tc>
                  <a:txBody>
                    <a:bodyPr/>
                    <a:lstStyle/>
                    <a:p>
                      <a:r>
                        <a:rPr lang="cs-CZ" sz="1200"/>
                        <a:t>Počet obyvatel:</a:t>
                      </a:r>
                    </a:p>
                  </a:txBody>
                  <a:tcPr marL="79736" marR="79736" marT="39868" marB="39868" anchor="ctr"/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79736" marR="79736" marT="39868" marB="39868" anchor="ctr"/>
                </a:tc>
              </a:tr>
              <a:tr h="174974">
                <a:tc>
                  <a:txBody>
                    <a:bodyPr/>
                    <a:lstStyle/>
                    <a:p>
                      <a:r>
                        <a:rPr lang="cs-CZ" sz="1200" dirty="0"/>
                        <a:t>Úřední jazyk:</a:t>
                      </a:r>
                    </a:p>
                  </a:txBody>
                  <a:tcPr marL="79736" marR="79736" marT="39868" marB="39868" anchor="ctr"/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79736" marR="79736" marT="39868" marB="39868" anchor="ctr"/>
                </a:tc>
              </a:tr>
              <a:tr h="174974">
                <a:tc>
                  <a:txBody>
                    <a:bodyPr/>
                    <a:lstStyle/>
                    <a:p>
                      <a:r>
                        <a:rPr lang="cs-CZ" sz="1200"/>
                        <a:t>Politický systém:</a:t>
                      </a:r>
                    </a:p>
                  </a:txBody>
                  <a:tcPr marL="79736" marR="79736" marT="39868" marB="39868" anchor="ctr"/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79736" marR="79736" marT="39868" marB="39868" anchor="ctr"/>
                </a:tc>
              </a:tr>
              <a:tr h="174974">
                <a:tc>
                  <a:txBody>
                    <a:bodyPr/>
                    <a:lstStyle/>
                    <a:p>
                      <a:r>
                        <a:rPr lang="cs-CZ" sz="1200" dirty="0"/>
                        <a:t>Měnová jednotka:</a:t>
                      </a:r>
                    </a:p>
                  </a:txBody>
                  <a:tcPr marL="79736" marR="79736" marT="39868" marB="39868" anchor="ctr"/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79736" marR="79736" marT="39868" marB="39868" anchor="ctr"/>
                </a:tc>
              </a:tr>
              <a:tr h="174974">
                <a:tc>
                  <a:txBody>
                    <a:bodyPr/>
                    <a:lstStyle/>
                    <a:p>
                      <a:r>
                        <a:rPr lang="cs-CZ" sz="1200"/>
                        <a:t>Hlavní město:</a:t>
                      </a:r>
                    </a:p>
                  </a:txBody>
                  <a:tcPr marL="79736" marR="79736" marT="39868" marB="39868" anchor="ctr"/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79736" marR="79736" marT="39868" marB="39868" anchor="ctr"/>
                </a:tc>
              </a:tr>
              <a:tr h="174974">
                <a:tc>
                  <a:txBody>
                    <a:bodyPr/>
                    <a:lstStyle/>
                    <a:p>
                      <a:r>
                        <a:rPr lang="cs-CZ" sz="1200"/>
                        <a:t>Správní členění:</a:t>
                      </a:r>
                    </a:p>
                  </a:txBody>
                  <a:tcPr marL="79736" marR="79736" marT="39868" marB="39868" anchor="ctr"/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79736" marR="79736" marT="39868" marB="39868" anchor="ctr"/>
                </a:tc>
              </a:tr>
              <a:tr h="570543">
                <a:tc>
                  <a:txBody>
                    <a:bodyPr/>
                    <a:lstStyle/>
                    <a:p>
                      <a:r>
                        <a:rPr lang="cs-CZ" sz="1200" dirty="0"/>
                        <a:t>Náboženství:</a:t>
                      </a:r>
                    </a:p>
                  </a:txBody>
                  <a:tcPr marL="79736" marR="79736" marT="39868" marB="39868" anchor="ctr"/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79736" marR="79736" marT="39868" marB="39868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8241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uložit?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CR_prijmeni.doc</a:t>
            </a:r>
          </a:p>
          <a:p>
            <a:pPr marL="68580" indent="0">
              <a:buNone/>
            </a:pPr>
            <a:endParaRPr lang="cs-CZ" dirty="0"/>
          </a:p>
          <a:p>
            <a:pPr marL="2508250" indent="-273050">
              <a:buFont typeface="Wingdings" pitchFamily="2" charset="2"/>
              <a:buChar char="ü"/>
            </a:pPr>
            <a:r>
              <a:rPr lang="cs-CZ" dirty="0" smtClean="0"/>
              <a:t> CR_novak.doc</a:t>
            </a:r>
            <a:endParaRPr lang="cs-CZ" dirty="0"/>
          </a:p>
        </p:txBody>
      </p:sp>
      <p:pic>
        <p:nvPicPr>
          <p:cNvPr id="2050" name="Picture 2" descr="C:\Users\bambasova\AppData\Local\Microsoft\Windows\Temporary Internet Files\Content.IE5\0QH3PU19\MC9002339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052736"/>
            <a:ext cx="2074862" cy="2011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1354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 uložit?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Skupiny (T) / 9.a(ab) / INF / MS Word</a:t>
            </a:r>
            <a:endParaRPr lang="cs-CZ" dirty="0"/>
          </a:p>
        </p:txBody>
      </p:sp>
      <p:pic>
        <p:nvPicPr>
          <p:cNvPr id="1026" name="Picture 2" descr="C:\Users\bambasova\AppData\Local\Microsoft\Windows\Temporary Internet Files\Content.IE5\JILRJR5N\MP9004004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365104"/>
            <a:ext cx="2738642" cy="1835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1471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www.hrad.cz/cs/ceska-republika/index.shtml</a:t>
            </a:r>
            <a:endParaRPr lang="cs-CZ" sz="1200" dirty="0" smtClean="0"/>
          </a:p>
          <a:p>
            <a:r>
              <a:rPr lang="cs-CZ" sz="1200" dirty="0" smtClean="0"/>
              <a:t>galerie </a:t>
            </a:r>
            <a:r>
              <a:rPr lang="cs-CZ" sz="1200" dirty="0" err="1" smtClean="0"/>
              <a:t>KlipArtů</a:t>
            </a:r>
            <a:r>
              <a:rPr lang="cs-CZ" sz="1200" dirty="0" smtClean="0"/>
              <a:t> MS Office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636813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40</TotalTime>
  <Words>318</Words>
  <Application>Microsoft Office PowerPoint</Application>
  <PresentationFormat>Předvádění na obrazovce (4:3)</PresentationFormat>
  <Paragraphs>71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Úprava rozsáhlého dokumentu</vt:lpstr>
      <vt:lpstr>Prezentace aplikace PowerPoint</vt:lpstr>
      <vt:lpstr>Prezentace aplikace PowerPoint</vt:lpstr>
      <vt:lpstr>Kde najdeme dokument, který chceme upravovat?</vt:lpstr>
      <vt:lpstr>Nadpis</vt:lpstr>
      <vt:lpstr>Úvodní stránka</vt:lpstr>
      <vt:lpstr>Záhlaví</vt:lpstr>
      <vt:lpstr>Text</vt:lpstr>
      <vt:lpstr>Podnadpisy</vt:lpstr>
      <vt:lpstr>Tabulka</vt:lpstr>
      <vt:lpstr>Jak uložit?</vt:lpstr>
      <vt:lpstr>Kam uložit?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Úprava rozsáhlého dokumentu</dc:title>
  <dc:creator>Bambasová Kateřina</dc:creator>
  <cp:lastModifiedBy>Učitel</cp:lastModifiedBy>
  <cp:revision>6</cp:revision>
  <dcterms:created xsi:type="dcterms:W3CDTF">2013-01-22T12:05:57Z</dcterms:created>
  <dcterms:modified xsi:type="dcterms:W3CDTF">2013-01-23T12:56:57Z</dcterms:modified>
</cp:coreProperties>
</file>