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97" r:id="rId2"/>
  </p:sldMasterIdLst>
  <p:sldIdLst>
    <p:sldId id="258" r:id="rId3"/>
    <p:sldId id="264" r:id="rId4"/>
    <p:sldId id="256" r:id="rId5"/>
    <p:sldId id="257" r:id="rId6"/>
    <p:sldId id="260" r:id="rId7"/>
    <p:sldId id="261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VY_32_INOVACE_02_Elvis </a:t>
          </a:r>
          <a:r>
            <a:rPr lang="cs-CZ" dirty="0" err="1" smtClean="0"/>
            <a:t>Presley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Elvis Presley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905BCA3-5461-4E01-8C21-23FD06DBA374}" type="presOf" srcId="{FBBFC3EA-9D9D-4F3A-BEA6-9C2C0E46BF20}" destId="{643EA938-EDE0-4533-ACCC-D2BD6F3A527C}" srcOrd="0" destOrd="0" presId="urn:microsoft.com/office/officeart/2005/8/layout/target3"/>
    <dgm:cxn modelId="{E91860C6-2BFA-49A2-AF1A-E75897C1E2AF}" type="presOf" srcId="{DAEA276B-ECF9-46F6-A7D3-4693B2D32BC4}" destId="{CDED6FE3-AD8F-4ACC-B6B8-710EDDD97598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3736BD6-7DCA-43C2-A2AE-6312EBFF3067}" type="presOf" srcId="{EBC41103-E2E5-4D48-9B4B-425520D3D098}" destId="{F969C235-9271-4D34-B740-D627A121CAD0}" srcOrd="1" destOrd="0" presId="urn:microsoft.com/office/officeart/2005/8/layout/target3"/>
    <dgm:cxn modelId="{B2AEF317-A8E2-40BD-B08D-C149C810FAA7}" type="presOf" srcId="{445C7998-7549-48B0-BD68-D4F0167F02E5}" destId="{4D19AB04-24FA-40C2-B203-52AE3D15E171}" srcOrd="1" destOrd="0" presId="urn:microsoft.com/office/officeart/2005/8/layout/target3"/>
    <dgm:cxn modelId="{80B6AAB2-B74C-40C4-A576-4E109A15195F}" type="presOf" srcId="{019433A1-1324-4DE1-9E6F-32B851095F74}" destId="{A3817367-F2BC-482F-8832-FA00B51DCCF3}" srcOrd="0" destOrd="0" presId="urn:microsoft.com/office/officeart/2005/8/layout/target3"/>
    <dgm:cxn modelId="{E22233C6-9DE4-4893-A058-B1DDA353F5D4}" type="presOf" srcId="{C73C7642-F245-4585-8F88-243F9FAEF6CA}" destId="{97289DF2-90F4-4EC2-A9FC-633B00BAB610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5349464-8A47-43ED-84D3-746A4EE90A71}" type="presOf" srcId="{019433A1-1324-4DE1-9E6F-32B851095F74}" destId="{E7297F21-D4FD-4A41-AE58-814D01A6B5E7}" srcOrd="1" destOrd="0" presId="urn:microsoft.com/office/officeart/2005/8/layout/target3"/>
    <dgm:cxn modelId="{DA34D505-8CB8-4DFF-BD6B-B0462BF80B25}" type="presOf" srcId="{C73C7642-F245-4585-8F88-243F9FAEF6CA}" destId="{AA41A67C-3D3F-4AE9-9E0F-5D7F7BB2E741}" srcOrd="1" destOrd="0" presId="urn:microsoft.com/office/officeart/2005/8/layout/target3"/>
    <dgm:cxn modelId="{58382822-DE87-4F3C-B90E-520A4969FDE2}" type="presOf" srcId="{39F8B381-5807-488E-AC22-73DD4140ED4A}" destId="{71045F8C-00FA-488E-A7BD-E2E6753D979D}" srcOrd="0" destOrd="0" presId="urn:microsoft.com/office/officeart/2005/8/layout/target3"/>
    <dgm:cxn modelId="{A1433351-338F-43FC-BC73-2EB414C6E1AB}" type="presOf" srcId="{FBBFC3EA-9D9D-4F3A-BEA6-9C2C0E46BF20}" destId="{832BF48F-0145-4429-9E02-8FCA946CCE9E}" srcOrd="1" destOrd="0" presId="urn:microsoft.com/office/officeart/2005/8/layout/target3"/>
    <dgm:cxn modelId="{E3C9EF3F-29EE-47DC-80D7-C62ACD89D98C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FC144CBE-0885-4481-8AD3-55A4E73C0AD9}" type="presOf" srcId="{EBC41103-E2E5-4D48-9B4B-425520D3D098}" destId="{50C2F88D-8688-44C2-A854-691F34009D3B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B6A1C60-4067-45BC-B3D6-D556A8F90A83}" type="presOf" srcId="{DAEA276B-ECF9-46F6-A7D3-4693B2D32BC4}" destId="{F69A1436-182C-465B-AD7F-FE48E0C090C1}" srcOrd="1" destOrd="0" presId="urn:microsoft.com/office/officeart/2005/8/layout/target3"/>
    <dgm:cxn modelId="{AA78E3EF-0382-4060-9E7C-5D6FAB88127A}" type="presParOf" srcId="{71045F8C-00FA-488E-A7BD-E2E6753D979D}" destId="{3577EC6B-C980-4F34-8C69-4365E7B8FC8C}" srcOrd="0" destOrd="0" presId="urn:microsoft.com/office/officeart/2005/8/layout/target3"/>
    <dgm:cxn modelId="{75D70D36-D21F-4D0A-8A4F-8B25B4267679}" type="presParOf" srcId="{71045F8C-00FA-488E-A7BD-E2E6753D979D}" destId="{6940EB87-DC1D-4BC3-9408-9AC2E1FFC039}" srcOrd="1" destOrd="0" presId="urn:microsoft.com/office/officeart/2005/8/layout/target3"/>
    <dgm:cxn modelId="{C7D4103D-234A-4BBC-9E4F-D4C3CEFF0CAB}" type="presParOf" srcId="{71045F8C-00FA-488E-A7BD-E2E6753D979D}" destId="{BC35EE03-4121-4EF9-923D-7CB6D30D358D}" srcOrd="2" destOrd="0" presId="urn:microsoft.com/office/officeart/2005/8/layout/target3"/>
    <dgm:cxn modelId="{53BEEF40-9154-41C4-AF17-C4F51AACA06F}" type="presParOf" srcId="{71045F8C-00FA-488E-A7BD-E2E6753D979D}" destId="{C95EEA27-3CBF-4645-A92D-9D8AF5C1CBFC}" srcOrd="3" destOrd="0" presId="urn:microsoft.com/office/officeart/2005/8/layout/target3"/>
    <dgm:cxn modelId="{FC413AA2-1969-40E7-9392-69F5BA20F9BE}" type="presParOf" srcId="{71045F8C-00FA-488E-A7BD-E2E6753D979D}" destId="{851BB866-B6AE-4566-893F-4C635BA974FC}" srcOrd="4" destOrd="0" presId="urn:microsoft.com/office/officeart/2005/8/layout/target3"/>
    <dgm:cxn modelId="{4B1A1B2F-D2C9-443E-9DEA-6A273E110B48}" type="presParOf" srcId="{71045F8C-00FA-488E-A7BD-E2E6753D979D}" destId="{643EA938-EDE0-4533-ACCC-D2BD6F3A527C}" srcOrd="5" destOrd="0" presId="urn:microsoft.com/office/officeart/2005/8/layout/target3"/>
    <dgm:cxn modelId="{518D7CFA-908A-484B-AF6C-51BA46A7FDCA}" type="presParOf" srcId="{71045F8C-00FA-488E-A7BD-E2E6753D979D}" destId="{92F31B18-D66D-4CC7-89B9-378928DE877D}" srcOrd="6" destOrd="0" presId="urn:microsoft.com/office/officeart/2005/8/layout/target3"/>
    <dgm:cxn modelId="{C6DCE41F-B03F-4F9F-8CE8-CF0D2421D3EF}" type="presParOf" srcId="{71045F8C-00FA-488E-A7BD-E2E6753D979D}" destId="{902074E1-B931-4618-97F1-FADBE82E9C3C}" srcOrd="7" destOrd="0" presId="urn:microsoft.com/office/officeart/2005/8/layout/target3"/>
    <dgm:cxn modelId="{80870061-C743-40A0-98D4-B55EA904FF0B}" type="presParOf" srcId="{71045F8C-00FA-488E-A7BD-E2E6753D979D}" destId="{A3817367-F2BC-482F-8832-FA00B51DCCF3}" srcOrd="8" destOrd="0" presId="urn:microsoft.com/office/officeart/2005/8/layout/target3"/>
    <dgm:cxn modelId="{9C2AD3C6-FADD-436E-8FBE-226E86BD4BB3}" type="presParOf" srcId="{71045F8C-00FA-488E-A7BD-E2E6753D979D}" destId="{626ABFF6-56C8-4386-B662-68EC364EED9D}" srcOrd="9" destOrd="0" presId="urn:microsoft.com/office/officeart/2005/8/layout/target3"/>
    <dgm:cxn modelId="{1C25DA42-354D-49AF-BC8C-427CE61816C7}" type="presParOf" srcId="{71045F8C-00FA-488E-A7BD-E2E6753D979D}" destId="{6DB11F1C-D028-4800-9625-6611CA9DE6D4}" srcOrd="10" destOrd="0" presId="urn:microsoft.com/office/officeart/2005/8/layout/target3"/>
    <dgm:cxn modelId="{ED5417F2-73C5-40F4-A104-D98B7A1A4A63}" type="presParOf" srcId="{71045F8C-00FA-488E-A7BD-E2E6753D979D}" destId="{CDED6FE3-AD8F-4ACC-B6B8-710EDDD97598}" srcOrd="11" destOrd="0" presId="urn:microsoft.com/office/officeart/2005/8/layout/target3"/>
    <dgm:cxn modelId="{CC928E89-DFAE-4BA3-8183-60E8996B0A9C}" type="presParOf" srcId="{71045F8C-00FA-488E-A7BD-E2E6753D979D}" destId="{397AC6D7-84A6-4150-958F-83C92D9ACF38}" srcOrd="12" destOrd="0" presId="urn:microsoft.com/office/officeart/2005/8/layout/target3"/>
    <dgm:cxn modelId="{B8C5AC53-D2F6-4470-B65F-D3B6C4BBAE6A}" type="presParOf" srcId="{71045F8C-00FA-488E-A7BD-E2E6753D979D}" destId="{D7419528-33A6-416D-9E64-B3F7915C5149}" srcOrd="13" destOrd="0" presId="urn:microsoft.com/office/officeart/2005/8/layout/target3"/>
    <dgm:cxn modelId="{1B7D174E-3049-45C4-95E1-A413FF9C4061}" type="presParOf" srcId="{71045F8C-00FA-488E-A7BD-E2E6753D979D}" destId="{97289DF2-90F4-4EC2-A9FC-633B00BAB610}" srcOrd="14" destOrd="0" presId="urn:microsoft.com/office/officeart/2005/8/layout/target3"/>
    <dgm:cxn modelId="{DC6F5B55-F790-4565-90DB-A2BB04D6A041}" type="presParOf" srcId="{71045F8C-00FA-488E-A7BD-E2E6753D979D}" destId="{234EBA9D-95B4-4C20-A84E-6F65F1085DC6}" srcOrd="15" destOrd="0" presId="urn:microsoft.com/office/officeart/2005/8/layout/target3"/>
    <dgm:cxn modelId="{785E11A6-0AEC-4454-91E6-5DF41C2C211B}" type="presParOf" srcId="{71045F8C-00FA-488E-A7BD-E2E6753D979D}" destId="{12255512-213F-41DF-90A6-8B4CD74A2B52}" srcOrd="16" destOrd="0" presId="urn:microsoft.com/office/officeart/2005/8/layout/target3"/>
    <dgm:cxn modelId="{607F61F9-EAD3-4FE5-AD08-4657807BA43A}" type="presParOf" srcId="{71045F8C-00FA-488E-A7BD-E2E6753D979D}" destId="{50C2F88D-8688-44C2-A854-691F34009D3B}" srcOrd="17" destOrd="0" presId="urn:microsoft.com/office/officeart/2005/8/layout/target3"/>
    <dgm:cxn modelId="{949777E1-00C8-4FE1-913A-532BB3CCBB13}" type="presParOf" srcId="{71045F8C-00FA-488E-A7BD-E2E6753D979D}" destId="{4D19AB04-24FA-40C2-B203-52AE3D15E171}" srcOrd="18" destOrd="0" presId="urn:microsoft.com/office/officeart/2005/8/layout/target3"/>
    <dgm:cxn modelId="{50A9D3FE-DCB8-4222-A599-9C105C77A28D}" type="presParOf" srcId="{71045F8C-00FA-488E-A7BD-E2E6753D979D}" destId="{832BF48F-0145-4429-9E02-8FCA946CCE9E}" srcOrd="19" destOrd="0" presId="urn:microsoft.com/office/officeart/2005/8/layout/target3"/>
    <dgm:cxn modelId="{04AD79D4-E010-4B46-82F2-BEDD4811EEF1}" type="presParOf" srcId="{71045F8C-00FA-488E-A7BD-E2E6753D979D}" destId="{E7297F21-D4FD-4A41-AE58-814D01A6B5E7}" srcOrd="20" destOrd="0" presId="urn:microsoft.com/office/officeart/2005/8/layout/target3"/>
    <dgm:cxn modelId="{86015008-302D-4D0A-AE6F-79309AA369B7}" type="presParOf" srcId="{71045F8C-00FA-488E-A7BD-E2E6753D979D}" destId="{F69A1436-182C-465B-AD7F-FE48E0C090C1}" srcOrd="21" destOrd="0" presId="urn:microsoft.com/office/officeart/2005/8/layout/target3"/>
    <dgm:cxn modelId="{59A57151-03E4-48AF-82FF-28FE034B0E33}" type="presParOf" srcId="{71045F8C-00FA-488E-A7BD-E2E6753D979D}" destId="{AA41A67C-3D3F-4AE9-9E0F-5D7F7BB2E741}" srcOrd="22" destOrd="0" presId="urn:microsoft.com/office/officeart/2005/8/layout/target3"/>
    <dgm:cxn modelId="{F3EEAA15-5B94-4BCA-893C-CA6F855B417F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357797-B979-44D8-BC4E-FDF0BB57BC1A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A0F71EFF-7DDB-49DE-BF44-2478AE6D7AB6}">
      <dgm:prSet phldrT="[Text]"/>
      <dgm:spPr/>
      <dgm:t>
        <a:bodyPr/>
        <a:lstStyle/>
        <a:p>
          <a:r>
            <a:rPr lang="cs-CZ" dirty="0" smtClean="0"/>
            <a:t>Král </a:t>
          </a:r>
          <a:r>
            <a:rPr lang="cs-CZ" dirty="0" err="1" smtClean="0"/>
            <a:t>rock´n´rollu</a:t>
          </a:r>
          <a:endParaRPr lang="cs-CZ" dirty="0"/>
        </a:p>
      </dgm:t>
    </dgm:pt>
    <dgm:pt modelId="{475E695D-E3DB-4268-A966-CAAD34F6F267}" type="parTrans" cxnId="{EE2620B1-38DA-49C4-B665-D88D853E1C9C}">
      <dgm:prSet/>
      <dgm:spPr/>
      <dgm:t>
        <a:bodyPr/>
        <a:lstStyle/>
        <a:p>
          <a:endParaRPr lang="cs-CZ"/>
        </a:p>
      </dgm:t>
    </dgm:pt>
    <dgm:pt modelId="{5F0977F7-429F-405C-A7EA-B418163887F3}" type="sibTrans" cxnId="{EE2620B1-38DA-49C4-B665-D88D853E1C9C}">
      <dgm:prSet/>
      <dgm:spPr/>
      <dgm:t>
        <a:bodyPr/>
        <a:lstStyle/>
        <a:p>
          <a:endParaRPr lang="cs-CZ"/>
        </a:p>
      </dgm:t>
    </dgm:pt>
    <dgm:pt modelId="{AFD7F1E5-8DDC-4448-86D0-D8CFBE6C16C2}">
      <dgm:prSet phldrT="[Text]"/>
      <dgm:spPr/>
      <dgm:t>
        <a:bodyPr/>
        <a:lstStyle/>
        <a:p>
          <a:r>
            <a:rPr lang="cs-CZ" dirty="0" smtClean="0"/>
            <a:t>zpěvák</a:t>
          </a:r>
          <a:endParaRPr lang="cs-CZ" dirty="0"/>
        </a:p>
      </dgm:t>
    </dgm:pt>
    <dgm:pt modelId="{953B4481-3DE8-43F6-A2BF-0E3092C571EA}" type="parTrans" cxnId="{67C9F7E1-793D-4722-8B9B-63483DEC487A}">
      <dgm:prSet/>
      <dgm:spPr/>
      <dgm:t>
        <a:bodyPr/>
        <a:lstStyle/>
        <a:p>
          <a:endParaRPr lang="cs-CZ"/>
        </a:p>
      </dgm:t>
    </dgm:pt>
    <dgm:pt modelId="{A5387061-8029-4EB5-B4CF-29576E0D1D57}" type="sibTrans" cxnId="{67C9F7E1-793D-4722-8B9B-63483DEC487A}">
      <dgm:prSet/>
      <dgm:spPr/>
      <dgm:t>
        <a:bodyPr/>
        <a:lstStyle/>
        <a:p>
          <a:endParaRPr lang="cs-CZ"/>
        </a:p>
      </dgm:t>
    </dgm:pt>
    <dgm:pt modelId="{363A9B8E-7CE2-42CA-A101-F2F717AB04EE}">
      <dgm:prSet phldrT="[Text]"/>
      <dgm:spPr/>
      <dgm:t>
        <a:bodyPr/>
        <a:lstStyle/>
        <a:p>
          <a:r>
            <a:rPr lang="cs-CZ" dirty="0" smtClean="0"/>
            <a:t>herec</a:t>
          </a:r>
          <a:endParaRPr lang="cs-CZ" dirty="0"/>
        </a:p>
      </dgm:t>
    </dgm:pt>
    <dgm:pt modelId="{E155002F-12A9-45AB-8BA0-24DDF7B83AD3}" type="parTrans" cxnId="{E705E8A6-8F91-47B2-AF7F-0F7FE89FC2D6}">
      <dgm:prSet/>
      <dgm:spPr/>
      <dgm:t>
        <a:bodyPr/>
        <a:lstStyle/>
        <a:p>
          <a:endParaRPr lang="cs-CZ"/>
        </a:p>
      </dgm:t>
    </dgm:pt>
    <dgm:pt modelId="{0DF72F94-980E-443C-87E5-17E69ABA136D}" type="sibTrans" cxnId="{E705E8A6-8F91-47B2-AF7F-0F7FE89FC2D6}">
      <dgm:prSet/>
      <dgm:spPr/>
      <dgm:t>
        <a:bodyPr/>
        <a:lstStyle/>
        <a:p>
          <a:endParaRPr lang="cs-CZ"/>
        </a:p>
      </dgm:t>
    </dgm:pt>
    <dgm:pt modelId="{2DD5B197-C0D1-4432-B32E-ECE5F990DA2E}" type="pres">
      <dgm:prSet presAssocID="{ED357797-B979-44D8-BC4E-FDF0BB57BC1A}" presName="compositeShape" presStyleCnt="0">
        <dgm:presLayoutVars>
          <dgm:dir/>
          <dgm:resizeHandles/>
        </dgm:presLayoutVars>
      </dgm:prSet>
      <dgm:spPr/>
    </dgm:pt>
    <dgm:pt modelId="{EE5255FE-FC91-4F67-8A0B-265970D5A9A8}" type="pres">
      <dgm:prSet presAssocID="{ED357797-B979-44D8-BC4E-FDF0BB57BC1A}" presName="pyramid" presStyleLbl="node1" presStyleIdx="0" presStyleCnt="1" custLinFactNeighborX="2573" custLinFactNeighborY="11019"/>
      <dgm:spPr/>
    </dgm:pt>
    <dgm:pt modelId="{A55B6F9C-A28E-4CAB-AC9A-2EA0B2A0E84F}" type="pres">
      <dgm:prSet presAssocID="{ED357797-B979-44D8-BC4E-FDF0BB57BC1A}" presName="theList" presStyleCnt="0"/>
      <dgm:spPr/>
    </dgm:pt>
    <dgm:pt modelId="{7FA5282D-A359-4C3C-992B-A073FF290952}" type="pres">
      <dgm:prSet presAssocID="{A0F71EFF-7DDB-49DE-BF44-2478AE6D7AB6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30E3C7-FE92-4034-844F-E787A4977424}" type="pres">
      <dgm:prSet presAssocID="{A0F71EFF-7DDB-49DE-BF44-2478AE6D7AB6}" presName="aSpace" presStyleCnt="0"/>
      <dgm:spPr/>
    </dgm:pt>
    <dgm:pt modelId="{0EACE9B7-9E6F-4E57-8DD9-75368E643DED}" type="pres">
      <dgm:prSet presAssocID="{AFD7F1E5-8DDC-4448-86D0-D8CFBE6C16C2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D1F1EA-5E68-4235-A799-0DBA1B58EF47}" type="pres">
      <dgm:prSet presAssocID="{AFD7F1E5-8DDC-4448-86D0-D8CFBE6C16C2}" presName="aSpace" presStyleCnt="0"/>
      <dgm:spPr/>
    </dgm:pt>
    <dgm:pt modelId="{7ABC4776-680B-41BB-A061-65BC39F47FC8}" type="pres">
      <dgm:prSet presAssocID="{363A9B8E-7CE2-42CA-A101-F2F717AB04EE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40D93D-9C26-470B-AE59-A5C0E7EF0867}" type="pres">
      <dgm:prSet presAssocID="{363A9B8E-7CE2-42CA-A101-F2F717AB04EE}" presName="aSpace" presStyleCnt="0"/>
      <dgm:spPr/>
    </dgm:pt>
  </dgm:ptLst>
  <dgm:cxnLst>
    <dgm:cxn modelId="{67C9F7E1-793D-4722-8B9B-63483DEC487A}" srcId="{ED357797-B979-44D8-BC4E-FDF0BB57BC1A}" destId="{AFD7F1E5-8DDC-4448-86D0-D8CFBE6C16C2}" srcOrd="1" destOrd="0" parTransId="{953B4481-3DE8-43F6-A2BF-0E3092C571EA}" sibTransId="{A5387061-8029-4EB5-B4CF-29576E0D1D57}"/>
    <dgm:cxn modelId="{F3E2DFA8-85AB-425A-B4AF-53E2957E6FF7}" type="presOf" srcId="{363A9B8E-7CE2-42CA-A101-F2F717AB04EE}" destId="{7ABC4776-680B-41BB-A061-65BC39F47FC8}" srcOrd="0" destOrd="0" presId="urn:microsoft.com/office/officeart/2005/8/layout/pyramid2"/>
    <dgm:cxn modelId="{E705E8A6-8F91-47B2-AF7F-0F7FE89FC2D6}" srcId="{ED357797-B979-44D8-BC4E-FDF0BB57BC1A}" destId="{363A9B8E-7CE2-42CA-A101-F2F717AB04EE}" srcOrd="2" destOrd="0" parTransId="{E155002F-12A9-45AB-8BA0-24DDF7B83AD3}" sibTransId="{0DF72F94-980E-443C-87E5-17E69ABA136D}"/>
    <dgm:cxn modelId="{26D556FB-380A-4799-88D4-D8D3DFB075DC}" type="presOf" srcId="{AFD7F1E5-8DDC-4448-86D0-D8CFBE6C16C2}" destId="{0EACE9B7-9E6F-4E57-8DD9-75368E643DED}" srcOrd="0" destOrd="0" presId="urn:microsoft.com/office/officeart/2005/8/layout/pyramid2"/>
    <dgm:cxn modelId="{AB5DFC40-1A2F-436E-958E-27D61AAD911E}" type="presOf" srcId="{A0F71EFF-7DDB-49DE-BF44-2478AE6D7AB6}" destId="{7FA5282D-A359-4C3C-992B-A073FF290952}" srcOrd="0" destOrd="0" presId="urn:microsoft.com/office/officeart/2005/8/layout/pyramid2"/>
    <dgm:cxn modelId="{EE2620B1-38DA-49C4-B665-D88D853E1C9C}" srcId="{ED357797-B979-44D8-BC4E-FDF0BB57BC1A}" destId="{A0F71EFF-7DDB-49DE-BF44-2478AE6D7AB6}" srcOrd="0" destOrd="0" parTransId="{475E695D-E3DB-4268-A966-CAAD34F6F267}" sibTransId="{5F0977F7-429F-405C-A7EA-B418163887F3}"/>
    <dgm:cxn modelId="{9DD3FBB3-FDF5-460A-8F64-3ED123504949}" type="presOf" srcId="{ED357797-B979-44D8-BC4E-FDF0BB57BC1A}" destId="{2DD5B197-C0D1-4432-B32E-ECE5F990DA2E}" srcOrd="0" destOrd="0" presId="urn:microsoft.com/office/officeart/2005/8/layout/pyramid2"/>
    <dgm:cxn modelId="{08A8B2DA-8574-491A-AA80-73306BCC596D}" type="presParOf" srcId="{2DD5B197-C0D1-4432-B32E-ECE5F990DA2E}" destId="{EE5255FE-FC91-4F67-8A0B-265970D5A9A8}" srcOrd="0" destOrd="0" presId="urn:microsoft.com/office/officeart/2005/8/layout/pyramid2"/>
    <dgm:cxn modelId="{D5DFA311-6C48-462C-9296-96A3006CB0E8}" type="presParOf" srcId="{2DD5B197-C0D1-4432-B32E-ECE5F990DA2E}" destId="{A55B6F9C-A28E-4CAB-AC9A-2EA0B2A0E84F}" srcOrd="1" destOrd="0" presId="urn:microsoft.com/office/officeart/2005/8/layout/pyramid2"/>
    <dgm:cxn modelId="{BF0701D0-76FE-4552-85AC-7A995ACE9A9B}" type="presParOf" srcId="{A55B6F9C-A28E-4CAB-AC9A-2EA0B2A0E84F}" destId="{7FA5282D-A359-4C3C-992B-A073FF290952}" srcOrd="0" destOrd="0" presId="urn:microsoft.com/office/officeart/2005/8/layout/pyramid2"/>
    <dgm:cxn modelId="{19AC8413-792D-474F-AE8F-727C8DFDCEE4}" type="presParOf" srcId="{A55B6F9C-A28E-4CAB-AC9A-2EA0B2A0E84F}" destId="{CC30E3C7-FE92-4034-844F-E787A4977424}" srcOrd="1" destOrd="0" presId="urn:microsoft.com/office/officeart/2005/8/layout/pyramid2"/>
    <dgm:cxn modelId="{87AEAD25-8D66-4A22-833B-1BBADD11880D}" type="presParOf" srcId="{A55B6F9C-A28E-4CAB-AC9A-2EA0B2A0E84F}" destId="{0EACE9B7-9E6F-4E57-8DD9-75368E643DED}" srcOrd="2" destOrd="0" presId="urn:microsoft.com/office/officeart/2005/8/layout/pyramid2"/>
    <dgm:cxn modelId="{7A6D2006-D364-43BA-8566-1E734553B8F7}" type="presParOf" srcId="{A55B6F9C-A28E-4CAB-AC9A-2EA0B2A0E84F}" destId="{5DD1F1EA-5E68-4235-A799-0DBA1B58EF47}" srcOrd="3" destOrd="0" presId="urn:microsoft.com/office/officeart/2005/8/layout/pyramid2"/>
    <dgm:cxn modelId="{D88FE6D0-7D0A-4149-BE50-4ADE598758A9}" type="presParOf" srcId="{A55B6F9C-A28E-4CAB-AC9A-2EA0B2A0E84F}" destId="{7ABC4776-680B-41BB-A061-65BC39F47FC8}" srcOrd="4" destOrd="0" presId="urn:microsoft.com/office/officeart/2005/8/layout/pyramid2"/>
    <dgm:cxn modelId="{DFC6D63B-5619-46FF-B90A-D445CB5AF42C}" type="presParOf" srcId="{A55B6F9C-A28E-4CAB-AC9A-2EA0B2A0E84F}" destId="{7340D93D-9C26-470B-AE59-A5C0E7EF086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0A11151-E23A-4BD1-8DF0-035145119CC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E2BA774-7206-4845-82BE-4A5E9F59A689}">
      <dgm:prSet phldrT="[Text]"/>
      <dgm:spPr/>
      <dgm:t>
        <a:bodyPr/>
        <a:lstStyle/>
        <a:p>
          <a:r>
            <a:rPr lang="cs-CZ" dirty="0" smtClean="0"/>
            <a:t>1.</a:t>
          </a:r>
          <a:endParaRPr lang="cs-CZ" dirty="0"/>
        </a:p>
      </dgm:t>
    </dgm:pt>
    <dgm:pt modelId="{DE57FEE2-8746-43BA-A48F-89313416C266}" type="parTrans" cxnId="{ACE9588D-75FD-48AC-BEEF-D67362757CED}">
      <dgm:prSet/>
      <dgm:spPr/>
      <dgm:t>
        <a:bodyPr/>
        <a:lstStyle/>
        <a:p>
          <a:endParaRPr lang="cs-CZ"/>
        </a:p>
      </dgm:t>
    </dgm:pt>
    <dgm:pt modelId="{3F7DDE64-6565-49E0-AEF9-3A1297E61DF3}" type="sibTrans" cxnId="{ACE9588D-75FD-48AC-BEEF-D67362757CED}">
      <dgm:prSet/>
      <dgm:spPr/>
      <dgm:t>
        <a:bodyPr/>
        <a:lstStyle/>
        <a:p>
          <a:endParaRPr lang="cs-CZ"/>
        </a:p>
      </dgm:t>
    </dgm:pt>
    <dgm:pt modelId="{A17511CA-2239-48A4-85F6-F8F9D8D585EF}">
      <dgm:prSet phldrT="[Text]"/>
      <dgm:spPr/>
      <dgm:t>
        <a:bodyPr/>
        <a:lstStyle/>
        <a:p>
          <a:r>
            <a:rPr lang="cs-CZ" dirty="0" smtClean="0"/>
            <a:t>2. 3.</a:t>
          </a:r>
          <a:endParaRPr lang="cs-CZ" dirty="0"/>
        </a:p>
      </dgm:t>
    </dgm:pt>
    <dgm:pt modelId="{F1AEA112-924F-45EF-9171-0B75BF3A9E96}" type="parTrans" cxnId="{4B8E9EAB-026B-4964-BCF5-E41342DBF0AC}">
      <dgm:prSet/>
      <dgm:spPr/>
      <dgm:t>
        <a:bodyPr/>
        <a:lstStyle/>
        <a:p>
          <a:endParaRPr lang="cs-CZ"/>
        </a:p>
      </dgm:t>
    </dgm:pt>
    <dgm:pt modelId="{FB181C39-E97F-46B3-9E74-C14304ECAF8F}" type="sibTrans" cxnId="{4B8E9EAB-026B-4964-BCF5-E41342DBF0AC}">
      <dgm:prSet/>
      <dgm:spPr/>
      <dgm:t>
        <a:bodyPr/>
        <a:lstStyle/>
        <a:p>
          <a:endParaRPr lang="cs-CZ"/>
        </a:p>
      </dgm:t>
    </dgm:pt>
    <dgm:pt modelId="{F23AE185-18C7-42D8-8790-39E125535CE5}">
      <dgm:prSet phldrT="[Text]"/>
      <dgm:spPr/>
      <dgm:t>
        <a:bodyPr/>
        <a:lstStyle/>
        <a:p>
          <a:r>
            <a:rPr lang="cs-CZ" dirty="0" smtClean="0"/>
            <a:t>V kolika letech zemřel?</a:t>
          </a:r>
          <a:endParaRPr lang="cs-CZ" dirty="0"/>
        </a:p>
      </dgm:t>
    </dgm:pt>
    <dgm:pt modelId="{B4326FAD-410C-4082-AA2D-C0908BE345F3}" type="parTrans" cxnId="{05462D44-8B76-4821-930A-78A29D920F0F}">
      <dgm:prSet/>
      <dgm:spPr/>
      <dgm:t>
        <a:bodyPr/>
        <a:lstStyle/>
        <a:p>
          <a:endParaRPr lang="cs-CZ"/>
        </a:p>
      </dgm:t>
    </dgm:pt>
    <dgm:pt modelId="{44140E57-F37C-42B9-BBD8-7F6ACEF8D34C}" type="sibTrans" cxnId="{05462D44-8B76-4821-930A-78A29D920F0F}">
      <dgm:prSet/>
      <dgm:spPr/>
      <dgm:t>
        <a:bodyPr/>
        <a:lstStyle/>
        <a:p>
          <a:endParaRPr lang="cs-CZ"/>
        </a:p>
      </dgm:t>
    </dgm:pt>
    <dgm:pt modelId="{BBB2D201-4479-45F2-8C2D-6A3F84F86A4F}">
      <dgm:prSet phldrT="[Text]"/>
      <dgm:spPr/>
      <dgm:t>
        <a:bodyPr/>
        <a:lstStyle/>
        <a:p>
          <a:r>
            <a:rPr lang="cs-CZ" dirty="0" smtClean="0"/>
            <a:t>Jakou přezdívkou ho nazýváme?</a:t>
          </a:r>
          <a:endParaRPr lang="cs-CZ" dirty="0"/>
        </a:p>
      </dgm:t>
    </dgm:pt>
    <dgm:pt modelId="{67010FDB-598E-401B-9683-06523A3C30D3}" type="parTrans" cxnId="{58B90518-DC1C-41D3-BDDF-C21256E41DFB}">
      <dgm:prSet/>
      <dgm:spPr/>
      <dgm:t>
        <a:bodyPr/>
        <a:lstStyle/>
        <a:p>
          <a:endParaRPr lang="cs-CZ"/>
        </a:p>
      </dgm:t>
    </dgm:pt>
    <dgm:pt modelId="{3B239C7D-5BD5-4695-BA53-D00A3EA36C84}" type="sibTrans" cxnId="{58B90518-DC1C-41D3-BDDF-C21256E41DFB}">
      <dgm:prSet/>
      <dgm:spPr/>
      <dgm:t>
        <a:bodyPr/>
        <a:lstStyle/>
        <a:p>
          <a:endParaRPr lang="cs-CZ"/>
        </a:p>
      </dgm:t>
    </dgm:pt>
    <dgm:pt modelId="{51F35943-568C-45F1-AF4B-E3D9C0E1CCB1}">
      <dgm:prSet phldrT="[Text]"/>
      <dgm:spPr/>
      <dgm:t>
        <a:bodyPr/>
        <a:lstStyle/>
        <a:p>
          <a:r>
            <a:rPr lang="cs-CZ" dirty="0" smtClean="0"/>
            <a:t>4.</a:t>
          </a:r>
          <a:endParaRPr lang="cs-CZ" dirty="0"/>
        </a:p>
      </dgm:t>
    </dgm:pt>
    <dgm:pt modelId="{E636CF92-D4EF-4FFB-87B5-85229B8FD4E5}" type="parTrans" cxnId="{ABE3E069-FC58-492B-A7DD-09E630ECA333}">
      <dgm:prSet/>
      <dgm:spPr/>
      <dgm:t>
        <a:bodyPr/>
        <a:lstStyle/>
        <a:p>
          <a:endParaRPr lang="cs-CZ"/>
        </a:p>
      </dgm:t>
    </dgm:pt>
    <dgm:pt modelId="{89AAF2AF-1AAA-4AFE-BDFB-C7C6B95490E9}" type="sibTrans" cxnId="{ABE3E069-FC58-492B-A7DD-09E630ECA333}">
      <dgm:prSet/>
      <dgm:spPr/>
      <dgm:t>
        <a:bodyPr/>
        <a:lstStyle/>
        <a:p>
          <a:endParaRPr lang="cs-CZ"/>
        </a:p>
      </dgm:t>
    </dgm:pt>
    <dgm:pt modelId="{60902769-42CE-49B6-B8D1-AF1B9BEB6502}">
      <dgm:prSet phldrT="[Text]"/>
      <dgm:spPr/>
      <dgm:t>
        <a:bodyPr/>
        <a:lstStyle/>
        <a:p>
          <a:r>
            <a:rPr lang="cs-CZ" dirty="0" smtClean="0"/>
            <a:t>Jak bys charakterizoval(a) podle ukázek jeho zpěv, tanec a vůbec projev na jevišti?</a:t>
          </a:r>
          <a:endParaRPr lang="cs-CZ" dirty="0"/>
        </a:p>
      </dgm:t>
    </dgm:pt>
    <dgm:pt modelId="{FA727BF6-8F8A-4FB9-949F-5F671B41CB1D}" type="parTrans" cxnId="{6F1D550B-55FF-4374-B409-563CE57ACFC9}">
      <dgm:prSet/>
      <dgm:spPr/>
      <dgm:t>
        <a:bodyPr/>
        <a:lstStyle/>
        <a:p>
          <a:endParaRPr lang="cs-CZ"/>
        </a:p>
      </dgm:t>
    </dgm:pt>
    <dgm:pt modelId="{0FB8287F-3A26-4816-B653-AE7BDE24931C}" type="sibTrans" cxnId="{6F1D550B-55FF-4374-B409-563CE57ACFC9}">
      <dgm:prSet/>
      <dgm:spPr/>
      <dgm:t>
        <a:bodyPr/>
        <a:lstStyle/>
        <a:p>
          <a:endParaRPr lang="cs-CZ"/>
        </a:p>
      </dgm:t>
    </dgm:pt>
    <dgm:pt modelId="{70ACEA95-E648-4437-83F8-36F9C6A4963B}">
      <dgm:prSet/>
      <dgm:spPr/>
      <dgm:t>
        <a:bodyPr/>
        <a:lstStyle/>
        <a:p>
          <a:r>
            <a:rPr lang="cs-CZ" dirty="0" smtClean="0"/>
            <a:t>Znáš nějakou píseň E. </a:t>
          </a:r>
          <a:r>
            <a:rPr lang="cs-CZ" dirty="0" err="1" smtClean="0"/>
            <a:t>Presleyho</a:t>
          </a:r>
          <a:r>
            <a:rPr lang="cs-CZ" dirty="0" smtClean="0"/>
            <a:t>?</a:t>
          </a:r>
          <a:endParaRPr lang="cs-CZ" dirty="0"/>
        </a:p>
      </dgm:t>
    </dgm:pt>
    <dgm:pt modelId="{48A27A00-19A1-4AAE-AF7B-A7304405B2D6}" type="parTrans" cxnId="{0FC8E652-87F8-4EFE-B5CC-BE65E6FAF21E}">
      <dgm:prSet/>
      <dgm:spPr/>
      <dgm:t>
        <a:bodyPr/>
        <a:lstStyle/>
        <a:p>
          <a:endParaRPr lang="cs-CZ"/>
        </a:p>
      </dgm:t>
    </dgm:pt>
    <dgm:pt modelId="{D3653E69-796F-4499-9F08-8BBA01589E0F}" type="sibTrans" cxnId="{0FC8E652-87F8-4EFE-B5CC-BE65E6FAF21E}">
      <dgm:prSet/>
      <dgm:spPr/>
      <dgm:t>
        <a:bodyPr/>
        <a:lstStyle/>
        <a:p>
          <a:endParaRPr lang="cs-CZ"/>
        </a:p>
      </dgm:t>
    </dgm:pt>
    <dgm:pt modelId="{A32CC5A5-F29F-4545-977A-CD06A39AC364}" type="pres">
      <dgm:prSet presAssocID="{70A11151-E23A-4BD1-8DF0-035145119CC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04773A5-77FB-4B34-9B2D-FDFC475EB073}" type="pres">
      <dgm:prSet presAssocID="{6E2BA774-7206-4845-82BE-4A5E9F59A689}" presName="composite" presStyleCnt="0"/>
      <dgm:spPr/>
    </dgm:pt>
    <dgm:pt modelId="{935763C4-D487-48EE-A9A3-CCE9E302092B}" type="pres">
      <dgm:prSet presAssocID="{6E2BA774-7206-4845-82BE-4A5E9F59A689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236C0B-A77C-415B-8BAA-FBAB71D927D1}" type="pres">
      <dgm:prSet presAssocID="{6E2BA774-7206-4845-82BE-4A5E9F59A689}" presName="descendantText" presStyleLbl="alignAcc1" presStyleIdx="0" presStyleCnt="3" custLinFactNeighborX="-143" custLinFactNeighborY="897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CCD544-876A-4933-BE72-343383A68538}" type="pres">
      <dgm:prSet presAssocID="{3F7DDE64-6565-49E0-AEF9-3A1297E61DF3}" presName="sp" presStyleCnt="0"/>
      <dgm:spPr/>
    </dgm:pt>
    <dgm:pt modelId="{4202C456-1EA6-402A-B196-501A2FCCA283}" type="pres">
      <dgm:prSet presAssocID="{A17511CA-2239-48A4-85F6-F8F9D8D585EF}" presName="composite" presStyleCnt="0"/>
      <dgm:spPr/>
    </dgm:pt>
    <dgm:pt modelId="{1CCF2B75-88AC-4A18-BB56-F90D07FFC0D9}" type="pres">
      <dgm:prSet presAssocID="{A17511CA-2239-48A4-85F6-F8F9D8D585E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FB3B29-85F5-448E-A268-552B7FEBC6D1}" type="pres">
      <dgm:prSet presAssocID="{A17511CA-2239-48A4-85F6-F8F9D8D585E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5077E2-5EE6-428D-87BA-338EB30BB2F4}" type="pres">
      <dgm:prSet presAssocID="{FB181C39-E97F-46B3-9E74-C14304ECAF8F}" presName="sp" presStyleCnt="0"/>
      <dgm:spPr/>
    </dgm:pt>
    <dgm:pt modelId="{0B0FECD5-DBCA-4BFB-A1C8-DDF822A3F43A}" type="pres">
      <dgm:prSet presAssocID="{51F35943-568C-45F1-AF4B-E3D9C0E1CCB1}" presName="composite" presStyleCnt="0"/>
      <dgm:spPr/>
    </dgm:pt>
    <dgm:pt modelId="{84118D21-FF16-4B34-B693-BE88BF7696D3}" type="pres">
      <dgm:prSet presAssocID="{51F35943-568C-45F1-AF4B-E3D9C0E1CCB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318B9B-78FE-41F6-A043-3C0C20ABC072}" type="pres">
      <dgm:prSet presAssocID="{51F35943-568C-45F1-AF4B-E3D9C0E1CCB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02A182D-EA0E-4B6C-97F9-C9139AFBA218}" type="presOf" srcId="{70A11151-E23A-4BD1-8DF0-035145119CCC}" destId="{A32CC5A5-F29F-4545-977A-CD06A39AC364}" srcOrd="0" destOrd="0" presId="urn:microsoft.com/office/officeart/2005/8/layout/chevron2"/>
    <dgm:cxn modelId="{CAE166BE-D287-4328-9670-D28CD5D26B4B}" type="presOf" srcId="{A17511CA-2239-48A4-85F6-F8F9D8D585EF}" destId="{1CCF2B75-88AC-4A18-BB56-F90D07FFC0D9}" srcOrd="0" destOrd="0" presId="urn:microsoft.com/office/officeart/2005/8/layout/chevron2"/>
    <dgm:cxn modelId="{0FC8E652-87F8-4EFE-B5CC-BE65E6FAF21E}" srcId="{6E2BA774-7206-4845-82BE-4A5E9F59A689}" destId="{70ACEA95-E648-4437-83F8-36F9C6A4963B}" srcOrd="0" destOrd="0" parTransId="{48A27A00-19A1-4AAE-AF7B-A7304405B2D6}" sibTransId="{D3653E69-796F-4499-9F08-8BBA01589E0F}"/>
    <dgm:cxn modelId="{05462D44-8B76-4821-930A-78A29D920F0F}" srcId="{A17511CA-2239-48A4-85F6-F8F9D8D585EF}" destId="{F23AE185-18C7-42D8-8790-39E125535CE5}" srcOrd="0" destOrd="0" parTransId="{B4326FAD-410C-4082-AA2D-C0908BE345F3}" sibTransId="{44140E57-F37C-42B9-BBD8-7F6ACEF8D34C}"/>
    <dgm:cxn modelId="{1C2A2A67-6437-490A-AB69-D330B19745EE}" type="presOf" srcId="{BBB2D201-4479-45F2-8C2D-6A3F84F86A4F}" destId="{00FB3B29-85F5-448E-A268-552B7FEBC6D1}" srcOrd="0" destOrd="1" presId="urn:microsoft.com/office/officeart/2005/8/layout/chevron2"/>
    <dgm:cxn modelId="{58B90518-DC1C-41D3-BDDF-C21256E41DFB}" srcId="{A17511CA-2239-48A4-85F6-F8F9D8D585EF}" destId="{BBB2D201-4479-45F2-8C2D-6A3F84F86A4F}" srcOrd="1" destOrd="0" parTransId="{67010FDB-598E-401B-9683-06523A3C30D3}" sibTransId="{3B239C7D-5BD5-4695-BA53-D00A3EA36C84}"/>
    <dgm:cxn modelId="{EA4F2839-3173-4628-9B26-9CE9636381DD}" type="presOf" srcId="{70ACEA95-E648-4437-83F8-36F9C6A4963B}" destId="{D6236C0B-A77C-415B-8BAA-FBAB71D927D1}" srcOrd="0" destOrd="0" presId="urn:microsoft.com/office/officeart/2005/8/layout/chevron2"/>
    <dgm:cxn modelId="{ABE3E069-FC58-492B-A7DD-09E630ECA333}" srcId="{70A11151-E23A-4BD1-8DF0-035145119CCC}" destId="{51F35943-568C-45F1-AF4B-E3D9C0E1CCB1}" srcOrd="2" destOrd="0" parTransId="{E636CF92-D4EF-4FFB-87B5-85229B8FD4E5}" sibTransId="{89AAF2AF-1AAA-4AFE-BDFB-C7C6B95490E9}"/>
    <dgm:cxn modelId="{6F1D550B-55FF-4374-B409-563CE57ACFC9}" srcId="{51F35943-568C-45F1-AF4B-E3D9C0E1CCB1}" destId="{60902769-42CE-49B6-B8D1-AF1B9BEB6502}" srcOrd="0" destOrd="0" parTransId="{FA727BF6-8F8A-4FB9-949F-5F671B41CB1D}" sibTransId="{0FB8287F-3A26-4816-B653-AE7BDE24931C}"/>
    <dgm:cxn modelId="{CA57BCC8-239D-491A-B2E4-31C64A926CBB}" type="presOf" srcId="{51F35943-568C-45F1-AF4B-E3D9C0E1CCB1}" destId="{84118D21-FF16-4B34-B693-BE88BF7696D3}" srcOrd="0" destOrd="0" presId="urn:microsoft.com/office/officeart/2005/8/layout/chevron2"/>
    <dgm:cxn modelId="{33E6C472-6FA2-46BD-94E8-8F76A9AEA5A6}" type="presOf" srcId="{6E2BA774-7206-4845-82BE-4A5E9F59A689}" destId="{935763C4-D487-48EE-A9A3-CCE9E302092B}" srcOrd="0" destOrd="0" presId="urn:microsoft.com/office/officeart/2005/8/layout/chevron2"/>
    <dgm:cxn modelId="{8E4EA268-09F5-4711-9FED-3CCD95C43C9F}" type="presOf" srcId="{60902769-42CE-49B6-B8D1-AF1B9BEB6502}" destId="{A2318B9B-78FE-41F6-A043-3C0C20ABC072}" srcOrd="0" destOrd="0" presId="urn:microsoft.com/office/officeart/2005/8/layout/chevron2"/>
    <dgm:cxn modelId="{ACE9588D-75FD-48AC-BEEF-D67362757CED}" srcId="{70A11151-E23A-4BD1-8DF0-035145119CCC}" destId="{6E2BA774-7206-4845-82BE-4A5E9F59A689}" srcOrd="0" destOrd="0" parTransId="{DE57FEE2-8746-43BA-A48F-89313416C266}" sibTransId="{3F7DDE64-6565-49E0-AEF9-3A1297E61DF3}"/>
    <dgm:cxn modelId="{4B8E9EAB-026B-4964-BCF5-E41342DBF0AC}" srcId="{70A11151-E23A-4BD1-8DF0-035145119CCC}" destId="{A17511CA-2239-48A4-85F6-F8F9D8D585EF}" srcOrd="1" destOrd="0" parTransId="{F1AEA112-924F-45EF-9171-0B75BF3A9E96}" sibTransId="{FB181C39-E97F-46B3-9E74-C14304ECAF8F}"/>
    <dgm:cxn modelId="{55F95D7E-6A06-4A2D-9EF1-06A97879969E}" type="presOf" srcId="{F23AE185-18C7-42D8-8790-39E125535CE5}" destId="{00FB3B29-85F5-448E-A268-552B7FEBC6D1}" srcOrd="0" destOrd="0" presId="urn:microsoft.com/office/officeart/2005/8/layout/chevron2"/>
    <dgm:cxn modelId="{DDF0952D-2ABA-4E14-8003-DAC6CC49C9E5}" type="presParOf" srcId="{A32CC5A5-F29F-4545-977A-CD06A39AC364}" destId="{104773A5-77FB-4B34-9B2D-FDFC475EB073}" srcOrd="0" destOrd="0" presId="urn:microsoft.com/office/officeart/2005/8/layout/chevron2"/>
    <dgm:cxn modelId="{0C7B86F8-CCD5-43E8-8F08-F79C0ECA4DD3}" type="presParOf" srcId="{104773A5-77FB-4B34-9B2D-FDFC475EB073}" destId="{935763C4-D487-48EE-A9A3-CCE9E302092B}" srcOrd="0" destOrd="0" presId="urn:microsoft.com/office/officeart/2005/8/layout/chevron2"/>
    <dgm:cxn modelId="{FBC3CF99-614A-443D-AB1E-1428866536B5}" type="presParOf" srcId="{104773A5-77FB-4B34-9B2D-FDFC475EB073}" destId="{D6236C0B-A77C-415B-8BAA-FBAB71D927D1}" srcOrd="1" destOrd="0" presId="urn:microsoft.com/office/officeart/2005/8/layout/chevron2"/>
    <dgm:cxn modelId="{8F6A0556-008E-452B-88FD-D5B35A5BAF48}" type="presParOf" srcId="{A32CC5A5-F29F-4545-977A-CD06A39AC364}" destId="{D7CCD544-876A-4933-BE72-343383A68538}" srcOrd="1" destOrd="0" presId="urn:microsoft.com/office/officeart/2005/8/layout/chevron2"/>
    <dgm:cxn modelId="{6A577EF6-712C-4472-AEE7-025C6651AD24}" type="presParOf" srcId="{A32CC5A5-F29F-4545-977A-CD06A39AC364}" destId="{4202C456-1EA6-402A-B196-501A2FCCA283}" srcOrd="2" destOrd="0" presId="urn:microsoft.com/office/officeart/2005/8/layout/chevron2"/>
    <dgm:cxn modelId="{93A24D2A-64B8-417F-9FCD-5CAA25C15B39}" type="presParOf" srcId="{4202C456-1EA6-402A-B196-501A2FCCA283}" destId="{1CCF2B75-88AC-4A18-BB56-F90D07FFC0D9}" srcOrd="0" destOrd="0" presId="urn:microsoft.com/office/officeart/2005/8/layout/chevron2"/>
    <dgm:cxn modelId="{23B7EFB6-3E9D-4F6C-BC0F-A65ED98BD0DB}" type="presParOf" srcId="{4202C456-1EA6-402A-B196-501A2FCCA283}" destId="{00FB3B29-85F5-448E-A268-552B7FEBC6D1}" srcOrd="1" destOrd="0" presId="urn:microsoft.com/office/officeart/2005/8/layout/chevron2"/>
    <dgm:cxn modelId="{EFAC35E6-94CC-4386-AE21-D1930407BB5D}" type="presParOf" srcId="{A32CC5A5-F29F-4545-977A-CD06A39AC364}" destId="{D05077E2-5EE6-428D-87BA-338EB30BB2F4}" srcOrd="3" destOrd="0" presId="urn:microsoft.com/office/officeart/2005/8/layout/chevron2"/>
    <dgm:cxn modelId="{D698C225-A9B3-48C2-BAFD-53A9B4561DD7}" type="presParOf" srcId="{A32CC5A5-F29F-4545-977A-CD06A39AC364}" destId="{0B0FECD5-DBCA-4BFB-A1C8-DDF822A3F43A}" srcOrd="4" destOrd="0" presId="urn:microsoft.com/office/officeart/2005/8/layout/chevron2"/>
    <dgm:cxn modelId="{90CBC7A6-5BAE-4522-A103-245977D22C1E}" type="presParOf" srcId="{0B0FECD5-DBCA-4BFB-A1C8-DDF822A3F43A}" destId="{84118D21-FF16-4B34-B693-BE88BF7696D3}" srcOrd="0" destOrd="0" presId="urn:microsoft.com/office/officeart/2005/8/layout/chevron2"/>
    <dgm:cxn modelId="{9CE9C686-8D9B-4460-9968-3A09CA92A405}" type="presParOf" srcId="{0B0FECD5-DBCA-4BFB-A1C8-DDF822A3F43A}" destId="{A2318B9B-78FE-41F6-A043-3C0C20ABC07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VY_32_INOVACE_02_Elvis </a:t>
          </a:r>
          <a:r>
            <a:rPr lang="cs-CZ" sz="1400" kern="1200" dirty="0" err="1" smtClean="0"/>
            <a:t>Presley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smtClean="0"/>
            <a:t>: Elvis Presley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5255FE-FC91-4F67-8A0B-265970D5A9A8}">
      <dsp:nvSpPr>
        <dsp:cNvPr id="0" name=""/>
        <dsp:cNvSpPr/>
      </dsp:nvSpPr>
      <dsp:spPr>
        <a:xfrm>
          <a:off x="815766" y="0"/>
          <a:ext cx="4064000" cy="4064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A5282D-A359-4C3C-992B-A073FF290952}">
      <dsp:nvSpPr>
        <dsp:cNvPr id="0" name=""/>
        <dsp:cNvSpPr/>
      </dsp:nvSpPr>
      <dsp:spPr>
        <a:xfrm>
          <a:off x="2743199" y="408582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Král </a:t>
          </a:r>
          <a:r>
            <a:rPr lang="cs-CZ" sz="2400" kern="1200" dirty="0" err="1" smtClean="0"/>
            <a:t>rock´n´rollu</a:t>
          </a:r>
          <a:endParaRPr lang="cs-CZ" sz="2400" kern="1200" dirty="0"/>
        </a:p>
      </dsp:txBody>
      <dsp:txXfrm>
        <a:off x="2790161" y="455544"/>
        <a:ext cx="2547676" cy="868101"/>
      </dsp:txXfrm>
    </dsp:sp>
    <dsp:sp modelId="{0EACE9B7-9E6F-4E57-8DD9-75368E643DED}">
      <dsp:nvSpPr>
        <dsp:cNvPr id="0" name=""/>
        <dsp:cNvSpPr/>
      </dsp:nvSpPr>
      <dsp:spPr>
        <a:xfrm>
          <a:off x="2743199" y="1490860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zpěvák</a:t>
          </a:r>
          <a:endParaRPr lang="cs-CZ" sz="2400" kern="1200" dirty="0"/>
        </a:p>
      </dsp:txBody>
      <dsp:txXfrm>
        <a:off x="2790161" y="1537822"/>
        <a:ext cx="2547676" cy="868101"/>
      </dsp:txXfrm>
    </dsp:sp>
    <dsp:sp modelId="{7ABC4776-680B-41BB-A061-65BC39F47FC8}">
      <dsp:nvSpPr>
        <dsp:cNvPr id="0" name=""/>
        <dsp:cNvSpPr/>
      </dsp:nvSpPr>
      <dsp:spPr>
        <a:xfrm>
          <a:off x="2743199" y="2573139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herec</a:t>
          </a:r>
          <a:endParaRPr lang="cs-CZ" sz="2400" kern="1200" dirty="0"/>
        </a:p>
      </dsp:txBody>
      <dsp:txXfrm>
        <a:off x="2790161" y="2620101"/>
        <a:ext cx="2547676" cy="8681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5763C4-D487-48EE-A9A3-CCE9E302092B}">
      <dsp:nvSpPr>
        <dsp:cNvPr id="0" name=""/>
        <dsp:cNvSpPr/>
      </dsp:nvSpPr>
      <dsp:spPr>
        <a:xfrm rot="5400000">
          <a:off x="-222646" y="223826"/>
          <a:ext cx="1484312" cy="103901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1.</a:t>
          </a:r>
          <a:endParaRPr lang="cs-CZ" sz="2900" kern="1200" dirty="0"/>
        </a:p>
      </dsp:txBody>
      <dsp:txXfrm rot="-5400000">
        <a:off x="1" y="520688"/>
        <a:ext cx="1039018" cy="445294"/>
      </dsp:txXfrm>
    </dsp:sp>
    <dsp:sp modelId="{D6236C0B-A77C-415B-8BAA-FBAB71D927D1}">
      <dsp:nvSpPr>
        <dsp:cNvPr id="0" name=""/>
        <dsp:cNvSpPr/>
      </dsp:nvSpPr>
      <dsp:spPr>
        <a:xfrm rot="5400000">
          <a:off x="3077876" y="-1958308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Znáš nějakou píseň E. </a:t>
          </a:r>
          <a:r>
            <a:rPr lang="cs-CZ" sz="2000" kern="1200" dirty="0" err="1" smtClean="0"/>
            <a:t>Presleyho</a:t>
          </a:r>
          <a:r>
            <a:rPr lang="cs-CZ" sz="2000" kern="1200" dirty="0" smtClean="0"/>
            <a:t>?</a:t>
          </a:r>
          <a:endParaRPr lang="cs-CZ" sz="2000" kern="1200" dirty="0"/>
        </a:p>
      </dsp:txBody>
      <dsp:txXfrm rot="-5400000">
        <a:off x="1031787" y="134879"/>
        <a:ext cx="5009883" cy="870607"/>
      </dsp:txXfrm>
    </dsp:sp>
    <dsp:sp modelId="{1CCF2B75-88AC-4A18-BB56-F90D07FFC0D9}">
      <dsp:nvSpPr>
        <dsp:cNvPr id="0" name=""/>
        <dsp:cNvSpPr/>
      </dsp:nvSpPr>
      <dsp:spPr>
        <a:xfrm rot="5400000">
          <a:off x="-222646" y="1512490"/>
          <a:ext cx="1484312" cy="103901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2. 3.</a:t>
          </a:r>
          <a:endParaRPr lang="cs-CZ" sz="2900" kern="1200" dirty="0"/>
        </a:p>
      </dsp:txBody>
      <dsp:txXfrm rot="-5400000">
        <a:off x="1" y="1809352"/>
        <a:ext cx="1039018" cy="445294"/>
      </dsp:txXfrm>
    </dsp:sp>
    <dsp:sp modelId="{00FB3B29-85F5-448E-A268-552B7FEBC6D1}">
      <dsp:nvSpPr>
        <dsp:cNvPr id="0" name=""/>
        <dsp:cNvSpPr/>
      </dsp:nvSpPr>
      <dsp:spPr>
        <a:xfrm rot="5400000">
          <a:off x="3085107" y="-756245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V kolika letech zemřel?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Jakou přezdívkou ho nazýváme?</a:t>
          </a:r>
          <a:endParaRPr lang="cs-CZ" sz="2000" kern="1200" dirty="0"/>
        </a:p>
      </dsp:txBody>
      <dsp:txXfrm rot="-5400000">
        <a:off x="1039018" y="1336942"/>
        <a:ext cx="5009883" cy="870607"/>
      </dsp:txXfrm>
    </dsp:sp>
    <dsp:sp modelId="{84118D21-FF16-4B34-B693-BE88BF7696D3}">
      <dsp:nvSpPr>
        <dsp:cNvPr id="0" name=""/>
        <dsp:cNvSpPr/>
      </dsp:nvSpPr>
      <dsp:spPr>
        <a:xfrm rot="5400000">
          <a:off x="-222646" y="2801154"/>
          <a:ext cx="1484312" cy="103901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4.</a:t>
          </a:r>
          <a:endParaRPr lang="cs-CZ" sz="2900" kern="1200" dirty="0"/>
        </a:p>
      </dsp:txBody>
      <dsp:txXfrm rot="-5400000">
        <a:off x="1" y="3098016"/>
        <a:ext cx="1039018" cy="445294"/>
      </dsp:txXfrm>
    </dsp:sp>
    <dsp:sp modelId="{A2318B9B-78FE-41F6-A043-3C0C20ABC072}">
      <dsp:nvSpPr>
        <dsp:cNvPr id="0" name=""/>
        <dsp:cNvSpPr/>
      </dsp:nvSpPr>
      <dsp:spPr>
        <a:xfrm rot="5400000">
          <a:off x="3085107" y="532418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Jak bys charakterizoval(a) podle ukázek jeho zpěv, tanec a vůbec projev na jevišti?</a:t>
          </a:r>
          <a:endParaRPr lang="cs-CZ" sz="2000" kern="1200" dirty="0"/>
        </a:p>
      </dsp:txBody>
      <dsp:txXfrm rot="-5400000">
        <a:off x="1039018" y="2625605"/>
        <a:ext cx="5009883" cy="8706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7653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671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21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83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108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97317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0040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4207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0943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4861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568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58C76-0EAB-467D-AC33-3A8C141F779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06B8F-CAC7-491A-A72E-5F69028F9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731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0897411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14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145569"/>
              </p:ext>
            </p:extLst>
          </p:nvPr>
        </p:nvGraphicFramePr>
        <p:xfrm>
          <a:off x="1547664" y="1772816"/>
          <a:ext cx="6096000" cy="404822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test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CD a</a:t>
                      </a:r>
                      <a:r>
                        <a:rPr lang="cs-CZ" baseline="0" dirty="0" smtClean="0"/>
                        <a:t> DVD nahrávky </a:t>
                      </a:r>
                      <a:endParaRPr lang="cs-CZ" dirty="0"/>
                    </a:p>
                  </a:txBody>
                  <a:tcPr/>
                </a:tc>
              </a:tr>
              <a:tr h="1498868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822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700808"/>
            <a:ext cx="8229600" cy="280831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ELVIS AARON PRESLEY</a:t>
            </a:r>
            <a:br>
              <a:rPr lang="cs-CZ" dirty="0" smtClean="0"/>
            </a:br>
            <a:r>
              <a:rPr lang="cs-CZ" dirty="0" smtClean="0"/>
              <a:t>(1935 – 1977)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248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5172489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640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554480"/>
            <a:ext cx="7125113" cy="4571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/>
              <a:t/>
            </a:r>
            <a:br>
              <a:rPr lang="cs-CZ"/>
            </a:br>
            <a:r>
              <a:rPr lang="cs-CZ" smtClean="0"/>
              <a:t>ŽIVOTOPIS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2276872"/>
            <a:ext cx="7125112" cy="403244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POCHÁZEL Z DVOJČAT, JEHO STARŠÍ BRATR SE ALE NARODIL MRTVÝ</a:t>
            </a:r>
          </a:p>
          <a:p>
            <a:r>
              <a:rPr lang="cs-CZ" dirty="0" smtClean="0"/>
              <a:t>JEHO RODINA BYLA VELMI CHUDÁ</a:t>
            </a:r>
          </a:p>
          <a:p>
            <a:r>
              <a:rPr lang="cs-CZ" dirty="0" smtClean="0"/>
              <a:t>K 11. NAROZENINÁM DOSTÁVÁ SVOU PRVNÍ KYTARU</a:t>
            </a:r>
          </a:p>
          <a:p>
            <a:r>
              <a:rPr lang="cs-CZ" dirty="0" smtClean="0"/>
              <a:t>PO STŘEDNÍ ŠKOLE PRACOVAL JAKO ŘIDIČ</a:t>
            </a:r>
          </a:p>
          <a:p>
            <a:r>
              <a:rPr lang="cs-CZ" dirty="0" smtClean="0"/>
              <a:t>V ROCE 1953 NAHRÁVÁ PRVNÍ MALOU DESKU, JE ÚSPĚŠNÁ</a:t>
            </a:r>
          </a:p>
          <a:p>
            <a:r>
              <a:rPr lang="cs-CZ" dirty="0" smtClean="0"/>
              <a:t>BYL BĚLOCH, ALE ZPÍVAL ČERNOŠSKÝM HLASEM A STYLEM</a:t>
            </a:r>
          </a:p>
          <a:p>
            <a:r>
              <a:rPr lang="cs-CZ" dirty="0" smtClean="0"/>
              <a:t>V LETECH 1958 – 1960 VYKONÁVÁ VOJENSKOU SLUŽBU V ZÁPADNÍM NĚMECKU, POZNÁVÁ ZDE SVOU BUDOUCÍ MANŽELKU  - PRISCILLU, mají spolu dceru</a:t>
            </a:r>
          </a:p>
          <a:p>
            <a:r>
              <a:rPr lang="cs-CZ" dirty="0" smtClean="0"/>
              <a:t>V ROCE 1973 SE ROZVÁDÍ, NÁSLEDUJÍ PROBLÉMY S ALKOHOLEM, LÉKY, ŽIVOTOSPRÁVOU</a:t>
            </a:r>
          </a:p>
          <a:p>
            <a:r>
              <a:rPr lang="cs-CZ" dirty="0" smtClean="0"/>
              <a:t>UMÍRÁ VE 42 LETECH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349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PÍSNĚ A FILMY: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u="sng" dirty="0" smtClean="0"/>
              <a:t>PÍSNĚ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/>
              <a:t>That's</a:t>
            </a:r>
            <a:r>
              <a:rPr lang="cs-CZ" dirty="0"/>
              <a:t> </a:t>
            </a:r>
            <a:r>
              <a:rPr lang="cs-CZ" dirty="0" err="1"/>
              <a:t>All</a:t>
            </a:r>
            <a:r>
              <a:rPr lang="cs-CZ" dirty="0"/>
              <a:t> </a:t>
            </a:r>
            <a:r>
              <a:rPr lang="cs-CZ" dirty="0" err="1"/>
              <a:t>Right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err="1"/>
              <a:t>Heartbreak</a:t>
            </a:r>
            <a:r>
              <a:rPr lang="cs-CZ" dirty="0"/>
              <a:t> Hotel </a:t>
            </a:r>
            <a:endParaRPr lang="cs-CZ" dirty="0" smtClean="0"/>
          </a:p>
          <a:p>
            <a:r>
              <a:rPr lang="cs-CZ" dirty="0"/>
              <a:t>Love </a:t>
            </a:r>
            <a:r>
              <a:rPr lang="cs-CZ" dirty="0" err="1"/>
              <a:t>Me</a:t>
            </a:r>
            <a:r>
              <a:rPr lang="cs-CZ" dirty="0"/>
              <a:t> Tender </a:t>
            </a:r>
            <a:endParaRPr lang="cs-CZ" dirty="0" smtClean="0"/>
          </a:p>
          <a:p>
            <a:r>
              <a:rPr lang="cs-CZ" dirty="0" err="1"/>
              <a:t>Jailhouse</a:t>
            </a:r>
            <a:r>
              <a:rPr lang="cs-CZ" dirty="0"/>
              <a:t> Rock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u="sng" dirty="0" smtClean="0"/>
              <a:t>FILMY</a:t>
            </a:r>
            <a:endParaRPr lang="cs-CZ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/>
              <a:t>Love </a:t>
            </a:r>
            <a:r>
              <a:rPr lang="cs-CZ" dirty="0" err="1"/>
              <a:t>Me</a:t>
            </a:r>
            <a:r>
              <a:rPr lang="cs-CZ" dirty="0"/>
              <a:t> Tender </a:t>
            </a:r>
            <a:r>
              <a:rPr lang="cs-CZ" dirty="0" smtClean="0"/>
              <a:t>(1956)</a:t>
            </a:r>
          </a:p>
          <a:p>
            <a:r>
              <a:rPr lang="cs-CZ" dirty="0" err="1" smtClean="0"/>
              <a:t>Jailhouse</a:t>
            </a:r>
            <a:r>
              <a:rPr lang="cs-CZ" dirty="0" smtClean="0"/>
              <a:t> </a:t>
            </a:r>
            <a:r>
              <a:rPr lang="cs-CZ" dirty="0"/>
              <a:t>Rock (1957) </a:t>
            </a:r>
          </a:p>
          <a:p>
            <a:r>
              <a:rPr lang="cs-CZ" dirty="0"/>
              <a:t>King </a:t>
            </a:r>
            <a:r>
              <a:rPr lang="cs-CZ" dirty="0" err="1"/>
              <a:t>Creole</a:t>
            </a:r>
            <a:r>
              <a:rPr lang="cs-CZ" dirty="0"/>
              <a:t> (1958).</a:t>
            </a:r>
          </a:p>
        </p:txBody>
      </p:sp>
    </p:spTree>
    <p:extLst>
      <p:ext uri="{BB962C8B-B14F-4D97-AF65-F5344CB8AC3E}">
        <p14:creationId xmlns:p14="http://schemas.microsoft.com/office/powerpoint/2010/main" val="221163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TEST:</a:t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4113845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267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</TotalTime>
  <Words>252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Autumn</vt:lpstr>
      <vt:lpstr>Motiv systému Office</vt:lpstr>
      <vt:lpstr>Prezentace aplikace PowerPoint</vt:lpstr>
      <vt:lpstr>Anotace</vt:lpstr>
      <vt:lpstr>ELVIS AARON PRESLEY (1935 – 1977)</vt:lpstr>
      <vt:lpstr>Prezentace aplikace PowerPoint</vt:lpstr>
      <vt:lpstr>  ŽIVOTOPIS     </vt:lpstr>
      <vt:lpstr>NEJZNÁMĚJŠÍ PÍSNĚ A FILMY:</vt:lpstr>
      <vt:lpstr>TEST: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Dufková</dc:creator>
  <cp:lastModifiedBy>Dufková</cp:lastModifiedBy>
  <cp:revision>13</cp:revision>
  <dcterms:created xsi:type="dcterms:W3CDTF">2012-02-26T18:50:50Z</dcterms:created>
  <dcterms:modified xsi:type="dcterms:W3CDTF">2012-03-05T08:04:17Z</dcterms:modified>
</cp:coreProperties>
</file>