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3" r:id="rId5"/>
    <p:sldId id="276" r:id="rId6"/>
    <p:sldId id="277" r:id="rId7"/>
    <p:sldId id="282" r:id="rId8"/>
    <p:sldId id="283" r:id="rId9"/>
    <p:sldId id="278" r:id="rId10"/>
    <p:sldId id="279" r:id="rId11"/>
    <p:sldId id="280" r:id="rId12"/>
    <p:sldId id="274" r:id="rId13"/>
    <p:sldId id="281" r:id="rId14"/>
    <p:sldId id="275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FF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VY_32_INOVACE_02_Fingers </a:t>
          </a:r>
          <a:r>
            <a:rPr lang="cs-CZ" dirty="0" smtClean="0"/>
            <a:t>1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</a:t>
          </a:r>
          <a:r>
            <a:rPr lang="cs-CZ" dirty="0" err="1" smtClean="0"/>
            <a:t>Fingers</a:t>
          </a:r>
          <a:r>
            <a:rPr lang="cs-CZ" dirty="0" smtClean="0"/>
            <a:t> 1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8.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VY_32_INOVACE_02_Fingers </a:t>
          </a:r>
          <a:r>
            <a:rPr lang="cs-CZ" sz="1400" kern="1200" dirty="0" smtClean="0"/>
            <a:t>1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8.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</a:t>
          </a:r>
          <a:r>
            <a:rPr lang="cs-CZ" sz="1400" kern="1200" dirty="0" err="1" smtClean="0"/>
            <a:t>Fingers</a:t>
          </a:r>
          <a:r>
            <a:rPr lang="cs-CZ" sz="1400" kern="1200" dirty="0" smtClean="0"/>
            <a:t> 1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304132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1069129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a rozšíření slovní zásoby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si opíší text do sešitu. Dobrovolný</a:t>
                      </a:r>
                      <a:r>
                        <a:rPr lang="cs-CZ" baseline="0" dirty="0" smtClean="0"/>
                        <a:t> úkol – žáci se naučí </a:t>
                      </a:r>
                      <a:r>
                        <a:rPr lang="cs-CZ" baseline="0" smtClean="0"/>
                        <a:t>text zpaměti.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FINGERS</a:t>
            </a:r>
            <a:endParaRPr lang="cs-CZ" sz="8000" dirty="0"/>
          </a:p>
        </p:txBody>
      </p:sp>
      <p:pic>
        <p:nvPicPr>
          <p:cNvPr id="3" name="Picture 2" descr="C:\Users\X\AppData\Local\Microsoft\Windows\Temporary Internet Files\Content.IE5\2TN04YLY\MP90043170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72816"/>
            <a:ext cx="6768539" cy="451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71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692696"/>
            <a:ext cx="77768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Two fat gentlemen met in a lane,</a:t>
            </a:r>
          </a:p>
          <a:p>
            <a:r>
              <a:rPr lang="en-US" sz="4400" dirty="0"/>
              <a:t>Bowed most politely, bowed once again.</a:t>
            </a:r>
          </a:p>
          <a:p>
            <a:r>
              <a:rPr lang="en-US" sz="4400" dirty="0"/>
              <a:t>How do you do, how do you do,</a:t>
            </a:r>
          </a:p>
          <a:p>
            <a:r>
              <a:rPr lang="en-US" sz="4400" dirty="0"/>
              <a:t>And how do you do again?</a:t>
            </a:r>
          </a:p>
        </p:txBody>
      </p:sp>
      <p:pic>
        <p:nvPicPr>
          <p:cNvPr id="7170" name="Picture 2" descr="C:\Users\X\AppData\Local\Microsoft\Windows\Temporary Internet Files\Content.IE5\4RYJZRI1\MC9000370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2291696" cy="1905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23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40120" y="620688"/>
            <a:ext cx="756031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Two thin ladies met in a lane,</a:t>
            </a:r>
          </a:p>
          <a:p>
            <a:r>
              <a:rPr lang="en-US" sz="4400" dirty="0"/>
              <a:t>Bowed most politely, bowed once again.</a:t>
            </a:r>
          </a:p>
          <a:p>
            <a:r>
              <a:rPr lang="en-US" sz="4400" dirty="0"/>
              <a:t>How do you do, how do you do,</a:t>
            </a:r>
          </a:p>
          <a:p>
            <a:r>
              <a:rPr lang="en-US" sz="4400" dirty="0"/>
              <a:t>And how do you do again?</a:t>
            </a:r>
          </a:p>
        </p:txBody>
      </p:sp>
      <p:pic>
        <p:nvPicPr>
          <p:cNvPr id="7171" name="Picture 3" descr="C:\Users\X\AppData\Local\Microsoft\Windows\Temporary Internet Files\Content.IE5\C4QMKWSY\MC9003588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9521" y="3435531"/>
            <a:ext cx="1383808" cy="342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22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59" y="714176"/>
            <a:ext cx="836885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Two tall policeman met in a lane,</a:t>
            </a:r>
          </a:p>
          <a:p>
            <a:r>
              <a:rPr lang="en-US" sz="4400" dirty="0"/>
              <a:t>Bowed most politely, bowed once again.</a:t>
            </a:r>
          </a:p>
          <a:p>
            <a:r>
              <a:rPr lang="en-US" sz="4400" dirty="0"/>
              <a:t>How do you do, how do you do,</a:t>
            </a:r>
          </a:p>
          <a:p>
            <a:r>
              <a:rPr lang="en-US" sz="4400" dirty="0"/>
              <a:t>And how do you do again?</a:t>
            </a:r>
          </a:p>
        </p:txBody>
      </p:sp>
      <p:pic>
        <p:nvPicPr>
          <p:cNvPr id="7172" name="Picture 4" descr="C:\Users\X\AppData\Local\Microsoft\Windows\Temporary Internet Files\Content.IE5\AT5DNEBA\MC9004130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194" y="4869160"/>
            <a:ext cx="2001223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05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Two little schoolboys met in a lane,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Bowed most politely, bowed once again.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How do you do, how do you do,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And how do you do again?</a:t>
            </a:r>
            <a:endParaRPr lang="cs-CZ" dirty="0">
              <a:latin typeface="+mn-lt"/>
            </a:endParaRPr>
          </a:p>
        </p:txBody>
      </p:sp>
      <p:pic>
        <p:nvPicPr>
          <p:cNvPr id="3" name="Picture 3" descr="C:\Users\X\AppData\Local\Microsoft\Windows\Temporary Internet Files\Content.IE5\MEEDQO79\MC9003433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238482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14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4320480"/>
          </a:xfrm>
        </p:spPr>
        <p:txBody>
          <a:bodyPr/>
          <a:lstStyle/>
          <a:p>
            <a:r>
              <a:rPr lang="en-US" dirty="0">
                <a:latin typeface="+mn-lt"/>
              </a:rPr>
              <a:t>Two little babies met in a lane,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Bowed most politely, bowed once again.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How do you do, how do you do,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And how do you do again?</a:t>
            </a:r>
            <a:r>
              <a:rPr lang="en-US" dirty="0"/>
              <a:t/>
            </a:r>
            <a:br>
              <a:rPr lang="en-US" dirty="0"/>
            </a:br>
            <a:endParaRPr lang="cs-CZ" dirty="0"/>
          </a:p>
        </p:txBody>
      </p:sp>
      <p:pic>
        <p:nvPicPr>
          <p:cNvPr id="3" name="Picture 5" descr="C:\Users\X\AppData\Local\Microsoft\Windows\Temporary Internet Files\Content.IE5\C4QMKWSY\MP9004223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370" y="4077072"/>
            <a:ext cx="3275014" cy="218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47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741682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Two fat </a:t>
            </a:r>
            <a:r>
              <a:rPr lang="cs-CZ" sz="4400" dirty="0" smtClean="0"/>
              <a:t>_______</a:t>
            </a:r>
            <a:r>
              <a:rPr lang="en-US" sz="4400" dirty="0" smtClean="0"/>
              <a:t> </a:t>
            </a:r>
            <a:r>
              <a:rPr lang="en-US" sz="4400" dirty="0"/>
              <a:t>met in a lane,</a:t>
            </a:r>
          </a:p>
          <a:p>
            <a:r>
              <a:rPr lang="en-US" sz="4400" dirty="0"/>
              <a:t>Bowed most </a:t>
            </a:r>
            <a:r>
              <a:rPr lang="cs-CZ" sz="4400" dirty="0" smtClean="0"/>
              <a:t>________</a:t>
            </a:r>
            <a:r>
              <a:rPr lang="en-US" sz="4400" dirty="0" smtClean="0"/>
              <a:t>, </a:t>
            </a:r>
            <a:r>
              <a:rPr lang="en-US" sz="4400" dirty="0"/>
              <a:t>bowed once again.</a:t>
            </a:r>
          </a:p>
          <a:p>
            <a:r>
              <a:rPr lang="en-US" sz="4400" dirty="0"/>
              <a:t>How do you do, </a:t>
            </a:r>
            <a:r>
              <a:rPr lang="cs-CZ" sz="4400" dirty="0" smtClean="0"/>
              <a:t>______</a:t>
            </a:r>
            <a:r>
              <a:rPr lang="en-US" sz="4400" dirty="0" smtClean="0"/>
              <a:t> </a:t>
            </a:r>
            <a:r>
              <a:rPr lang="en-US" sz="4400" dirty="0"/>
              <a:t>you do,</a:t>
            </a:r>
          </a:p>
          <a:p>
            <a:r>
              <a:rPr lang="en-US" sz="4400" dirty="0"/>
              <a:t>And how do you do </a:t>
            </a:r>
            <a:r>
              <a:rPr lang="cs-CZ" sz="4400" dirty="0" smtClean="0"/>
              <a:t>_______</a:t>
            </a:r>
            <a:r>
              <a:rPr lang="en-US" sz="4400" dirty="0" smtClean="0"/>
              <a:t>?</a:t>
            </a:r>
            <a:endParaRPr lang="en-US" sz="4400" dirty="0"/>
          </a:p>
        </p:txBody>
      </p:sp>
      <p:pic>
        <p:nvPicPr>
          <p:cNvPr id="7170" name="Picture 2" descr="C:\Users\X\AppData\Local\Microsoft\Windows\Temporary Internet Files\Content.IE5\4RYJZRI1\MC9000370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085184"/>
            <a:ext cx="1847088" cy="153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34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02205" y="476672"/>
            <a:ext cx="756031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Two thin </a:t>
            </a:r>
            <a:r>
              <a:rPr lang="cs-CZ" sz="4400" dirty="0" smtClean="0"/>
              <a:t>_______</a:t>
            </a:r>
            <a:r>
              <a:rPr lang="en-US" sz="4400" dirty="0" smtClean="0"/>
              <a:t> </a:t>
            </a:r>
            <a:r>
              <a:rPr lang="en-US" sz="4400" dirty="0"/>
              <a:t>met in a lane,</a:t>
            </a:r>
          </a:p>
          <a:p>
            <a:r>
              <a:rPr lang="en-US" sz="4400" dirty="0"/>
              <a:t>Bowed most politely, bowed once </a:t>
            </a:r>
            <a:r>
              <a:rPr lang="cs-CZ" sz="4400" dirty="0" smtClean="0"/>
              <a:t>_______</a:t>
            </a:r>
            <a:r>
              <a:rPr lang="en-US" sz="4400" dirty="0" smtClean="0"/>
              <a:t>.</a:t>
            </a:r>
            <a:endParaRPr lang="en-US" sz="4400" dirty="0"/>
          </a:p>
          <a:p>
            <a:r>
              <a:rPr lang="en-US" sz="4400" dirty="0"/>
              <a:t>How </a:t>
            </a:r>
            <a:r>
              <a:rPr lang="cs-CZ" sz="4400" dirty="0" smtClean="0"/>
              <a:t>________</a:t>
            </a:r>
            <a:r>
              <a:rPr lang="en-US" sz="4400" dirty="0" smtClean="0"/>
              <a:t>, </a:t>
            </a:r>
            <a:r>
              <a:rPr lang="en-US" sz="4400" dirty="0"/>
              <a:t>how do you do,</a:t>
            </a:r>
          </a:p>
          <a:p>
            <a:r>
              <a:rPr lang="en-US" sz="4400" dirty="0"/>
              <a:t>And how do you do </a:t>
            </a:r>
            <a:r>
              <a:rPr lang="cs-CZ" sz="4400" dirty="0" smtClean="0"/>
              <a:t>_______</a:t>
            </a:r>
            <a:r>
              <a:rPr lang="en-US" sz="4400" dirty="0" smtClean="0"/>
              <a:t>?</a:t>
            </a:r>
            <a:endParaRPr lang="en-US" sz="4400" dirty="0"/>
          </a:p>
        </p:txBody>
      </p:sp>
      <p:pic>
        <p:nvPicPr>
          <p:cNvPr id="7171" name="Picture 3" descr="C:\Users\X\AppData\Local\Microsoft\Windows\Temporary Internet Files\Content.IE5\C4QMKWSY\MC9003588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518" y="3573016"/>
            <a:ext cx="1199016" cy="296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51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94522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Two tall </a:t>
            </a:r>
            <a:r>
              <a:rPr lang="cs-CZ" dirty="0" smtClean="0">
                <a:latin typeface="+mn-lt"/>
              </a:rPr>
              <a:t>_________</a:t>
            </a:r>
            <a:r>
              <a:rPr lang="en-US" dirty="0" smtClean="0">
                <a:latin typeface="+mn-lt"/>
              </a:rPr>
              <a:t> </a:t>
            </a:r>
            <a:r>
              <a:rPr lang="en-US" dirty="0">
                <a:latin typeface="+mn-lt"/>
              </a:rPr>
              <a:t>met in a lane,</a:t>
            </a:r>
            <a:br>
              <a:rPr lang="en-US" dirty="0">
                <a:latin typeface="+mn-lt"/>
              </a:rPr>
            </a:br>
            <a:r>
              <a:rPr lang="cs-CZ" dirty="0" smtClean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Bowed </a:t>
            </a:r>
            <a:r>
              <a:rPr lang="en-US" dirty="0">
                <a:latin typeface="+mn-lt"/>
              </a:rPr>
              <a:t>most </a:t>
            </a:r>
            <a:r>
              <a:rPr lang="cs-CZ" dirty="0" smtClean="0">
                <a:latin typeface="+mn-lt"/>
              </a:rPr>
              <a:t>________</a:t>
            </a:r>
            <a:r>
              <a:rPr lang="en-US" dirty="0" smtClean="0">
                <a:latin typeface="+mn-lt"/>
              </a:rPr>
              <a:t>, </a:t>
            </a:r>
            <a:r>
              <a:rPr lang="en-US" dirty="0">
                <a:latin typeface="+mn-lt"/>
              </a:rPr>
              <a:t>bowed </a:t>
            </a:r>
            <a:r>
              <a:rPr lang="cs-CZ" dirty="0" smtClean="0">
                <a:latin typeface="+mn-lt"/>
              </a:rPr>
              <a:t>_______</a:t>
            </a:r>
            <a:r>
              <a:rPr lang="en-US" dirty="0" smtClean="0">
                <a:latin typeface="+mn-lt"/>
              </a:rPr>
              <a:t> </a:t>
            </a:r>
            <a:r>
              <a:rPr lang="cs-CZ" dirty="0" err="1" smtClean="0">
                <a:latin typeface="+mn-lt"/>
              </a:rPr>
              <a:t>again</a:t>
            </a:r>
            <a:r>
              <a:rPr lang="en-US" dirty="0">
                <a:latin typeface="+mn-lt"/>
              </a:rPr>
              <a:t/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How do you do, </a:t>
            </a:r>
            <a:r>
              <a:rPr lang="cs-CZ" dirty="0" smtClean="0">
                <a:latin typeface="+mn-lt"/>
              </a:rPr>
              <a:t>______</a:t>
            </a:r>
            <a:r>
              <a:rPr lang="en-US" dirty="0" smtClean="0">
                <a:latin typeface="+mn-lt"/>
              </a:rPr>
              <a:t> </a:t>
            </a:r>
            <a:r>
              <a:rPr lang="en-US" dirty="0">
                <a:latin typeface="+mn-lt"/>
              </a:rPr>
              <a:t>do you do,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And how </a:t>
            </a:r>
            <a:r>
              <a:rPr lang="cs-CZ" smtClean="0">
                <a:latin typeface="+mn-lt"/>
              </a:rPr>
              <a:t>______</a:t>
            </a:r>
            <a:r>
              <a:rPr lang="en-US" smtClean="0">
                <a:latin typeface="+mn-lt"/>
              </a:rPr>
              <a:t> </a:t>
            </a:r>
            <a:r>
              <a:rPr lang="en-US" dirty="0">
                <a:latin typeface="+mn-lt"/>
              </a:rPr>
              <a:t>you do again?</a:t>
            </a:r>
            <a:r>
              <a:rPr lang="en-US" dirty="0"/>
              <a:t/>
            </a:r>
            <a:br>
              <a:rPr lang="en-US" dirty="0"/>
            </a:br>
            <a:endParaRPr lang="cs-CZ" dirty="0"/>
          </a:p>
        </p:txBody>
      </p:sp>
      <p:pic>
        <p:nvPicPr>
          <p:cNvPr id="3" name="Picture 4" descr="C:\Users\X\AppData\Local\Microsoft\Windows\Temporary Internet Files\Content.IE5\AT5DNEBA\MC9004130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293096"/>
            <a:ext cx="2721303" cy="225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73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620688"/>
            <a:ext cx="79928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Two little </a:t>
            </a:r>
            <a:r>
              <a:rPr lang="cs-CZ" sz="4400" dirty="0" smtClean="0"/>
              <a:t>_________</a:t>
            </a:r>
            <a:r>
              <a:rPr lang="en-US" sz="4400" dirty="0" smtClean="0"/>
              <a:t> </a:t>
            </a:r>
            <a:r>
              <a:rPr lang="en-US" sz="4400" dirty="0"/>
              <a:t>met in a lane,</a:t>
            </a:r>
          </a:p>
          <a:p>
            <a:r>
              <a:rPr lang="en-US" sz="4400" dirty="0"/>
              <a:t>Bowed </a:t>
            </a:r>
            <a:r>
              <a:rPr lang="cs-CZ" sz="4400" dirty="0" smtClean="0"/>
              <a:t>____</a:t>
            </a:r>
            <a:r>
              <a:rPr lang="en-US" sz="4400" dirty="0" smtClean="0"/>
              <a:t> </a:t>
            </a:r>
            <a:r>
              <a:rPr lang="en-US" sz="4400" dirty="0"/>
              <a:t>politely, bowed once again.</a:t>
            </a:r>
          </a:p>
          <a:p>
            <a:r>
              <a:rPr lang="en-US" sz="4400" dirty="0"/>
              <a:t>How do you do, </a:t>
            </a:r>
            <a:r>
              <a:rPr lang="cs-CZ" sz="4400" dirty="0" smtClean="0"/>
              <a:t>___</a:t>
            </a:r>
            <a:r>
              <a:rPr lang="en-US" sz="4400" dirty="0" smtClean="0"/>
              <a:t> </a:t>
            </a:r>
            <a:r>
              <a:rPr lang="en-US" sz="4400" dirty="0"/>
              <a:t>do you do,</a:t>
            </a:r>
          </a:p>
          <a:p>
            <a:r>
              <a:rPr lang="en-US" sz="4400" dirty="0"/>
              <a:t>And how do you do again?</a:t>
            </a:r>
          </a:p>
        </p:txBody>
      </p:sp>
      <p:pic>
        <p:nvPicPr>
          <p:cNvPr id="8195" name="Picture 3" descr="C:\Users\X\AppData\Local\Microsoft\Windows\Temporary Internet Files\Content.IE5\MEEDQO79\MC9003433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81736"/>
            <a:ext cx="238482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74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5576" y="476672"/>
            <a:ext cx="770485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Two little </a:t>
            </a:r>
            <a:r>
              <a:rPr lang="cs-CZ" sz="4400" dirty="0" smtClean="0"/>
              <a:t>______</a:t>
            </a:r>
            <a:r>
              <a:rPr lang="en-US" sz="4400" dirty="0" smtClean="0"/>
              <a:t> </a:t>
            </a:r>
            <a:r>
              <a:rPr lang="en-US" sz="4400" dirty="0"/>
              <a:t>met in a lane,</a:t>
            </a:r>
          </a:p>
          <a:p>
            <a:r>
              <a:rPr lang="en-US" sz="4400" dirty="0"/>
              <a:t>Bowed most politely, </a:t>
            </a:r>
            <a:r>
              <a:rPr lang="cs-CZ" sz="4400" dirty="0" smtClean="0"/>
              <a:t>_____</a:t>
            </a:r>
            <a:r>
              <a:rPr lang="en-US" sz="4400" dirty="0" smtClean="0"/>
              <a:t> </a:t>
            </a:r>
            <a:r>
              <a:rPr lang="en-US" sz="4400" dirty="0"/>
              <a:t>once again.</a:t>
            </a:r>
          </a:p>
          <a:p>
            <a:r>
              <a:rPr lang="en-US" sz="4400" dirty="0"/>
              <a:t>How do you do, </a:t>
            </a:r>
            <a:r>
              <a:rPr lang="cs-CZ" sz="4400" smtClean="0"/>
              <a:t>_____________</a:t>
            </a:r>
            <a:r>
              <a:rPr lang="en-US" sz="4400" smtClean="0"/>
              <a:t>,</a:t>
            </a:r>
            <a:endParaRPr lang="en-US" sz="4400" dirty="0"/>
          </a:p>
          <a:p>
            <a:r>
              <a:rPr lang="en-US" sz="4400" dirty="0"/>
              <a:t>And how do you do again?</a:t>
            </a:r>
          </a:p>
        </p:txBody>
      </p:sp>
      <p:pic>
        <p:nvPicPr>
          <p:cNvPr id="8197" name="Picture 5" descr="C:\Users\X\AppData\Local\Microsoft\Windows\Temporary Internet Files\Content.IE5\C4QMKWSY\MP9004223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412642"/>
            <a:ext cx="3203848" cy="214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90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And </a:t>
            </a:r>
            <a:r>
              <a:rPr lang="cs-CZ" sz="6000" dirty="0" err="1" smtClean="0"/>
              <a:t>that‘s</a:t>
            </a:r>
            <a:r>
              <a:rPr lang="cs-CZ" sz="6000" dirty="0" smtClean="0"/>
              <a:t> </a:t>
            </a:r>
            <a:r>
              <a:rPr lang="cs-CZ" sz="6000" dirty="0" err="1" smtClean="0"/>
              <a:t>all</a:t>
            </a:r>
            <a:r>
              <a:rPr lang="cs-CZ" sz="6000" dirty="0" smtClean="0"/>
              <a:t> ………</a:t>
            </a:r>
            <a:endParaRPr lang="cs-CZ" sz="6000" dirty="0"/>
          </a:p>
        </p:txBody>
      </p:sp>
      <p:pic>
        <p:nvPicPr>
          <p:cNvPr id="9218" name="Picture 2" descr="C:\Users\X\AppData\Local\Microsoft\Windows\Temporary Internet Files\Content.IE5\MEEDQO79\MC90042806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132856"/>
            <a:ext cx="6023478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78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347</Words>
  <Application>Microsoft Office PowerPoint</Application>
  <PresentationFormat>Předvádění na obrazovce (4:3)</PresentationFormat>
  <Paragraphs>52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Prezentace aplikace PowerPoint</vt:lpstr>
      <vt:lpstr>Anotace</vt:lpstr>
      <vt:lpstr>FINGERS</vt:lpstr>
      <vt:lpstr>Prezentace aplikace PowerPoint</vt:lpstr>
      <vt:lpstr>Prezentace aplikace PowerPoint</vt:lpstr>
      <vt:lpstr>Prezentace aplikace PowerPoint</vt:lpstr>
      <vt:lpstr>Two little schoolboys met in a lane, Bowed most politely, bowed once again. How do you do, how do you do, And how do you do again?</vt:lpstr>
      <vt:lpstr>Two little babies met in a lane, Bowed most politely, bowed once again. How do you do, how do you do, And how do you do again? </vt:lpstr>
      <vt:lpstr>Prezentace aplikace PowerPoint</vt:lpstr>
      <vt:lpstr>Prezentace aplikace PowerPoint</vt:lpstr>
      <vt:lpstr>Two tall _________ met in a lane,  Bowed most ________, bowed _______ again How do you do, ______ do you do, And how ______ you do again? </vt:lpstr>
      <vt:lpstr>Prezentace aplikace PowerPoint</vt:lpstr>
      <vt:lpstr>Prezentace aplikace PowerPoint</vt:lpstr>
      <vt:lpstr>And that‘s all ………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36</cp:revision>
  <dcterms:created xsi:type="dcterms:W3CDTF">2011-11-09T14:01:04Z</dcterms:created>
  <dcterms:modified xsi:type="dcterms:W3CDTF">2012-02-11T16:06:32Z</dcterms:modified>
</cp:coreProperties>
</file>