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8" r:id="rId3"/>
    <p:sldId id="269" r:id="rId4"/>
    <p:sldId id="274" r:id="rId5"/>
    <p:sldId id="27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0" d="100"/>
          <a:sy n="70" d="100"/>
        </p:scale>
        <p:origin x="-30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Relationship Id="rId9" Type="http://schemas.openxmlformats.org/officeDocument/2006/relationships/hyperlink" Target="http://www.hrad.cz/cs/ceska-republika/statni-symboly.s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zemepiscr.mypage.cz/menu/statni-symboly" TargetMode="External"/><Relationship Id="rId2" Type="http://schemas.openxmlformats.org/officeDocument/2006/relationships/hyperlink" Target="http://www.mzv.cz/bratislava/cz/informace_o_cr/statni_symboly_cr/index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ikipedi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STÁTNÍ SYMBOLY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14.1.2013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" name="Picture 2" descr="Velký státní zna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214422"/>
            <a:ext cx="1500198" cy="142876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42910" y="642918"/>
            <a:ext cx="214314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Velký státní znak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3571868" y="642918"/>
            <a:ext cx="19816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Malý státní znak</a:t>
            </a:r>
            <a:endParaRPr lang="cs-CZ" sz="2000" b="1" dirty="0"/>
          </a:p>
        </p:txBody>
      </p:sp>
      <p:pic>
        <p:nvPicPr>
          <p:cNvPr id="8196" name="Picture 4" descr="Malý státní zna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1214422"/>
            <a:ext cx="1428752" cy="145256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6643702" y="642918"/>
            <a:ext cx="15295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Státní vlajka</a:t>
            </a:r>
            <a:endParaRPr lang="cs-CZ" sz="2000" b="1" dirty="0"/>
          </a:p>
        </p:txBody>
      </p:sp>
      <p:pic>
        <p:nvPicPr>
          <p:cNvPr id="8198" name="Picture 6" descr="Státní vlajk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1285860"/>
            <a:ext cx="1785942" cy="1138241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642910" y="3214686"/>
            <a:ext cx="267836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Prezidentská standarta</a:t>
            </a:r>
            <a:endParaRPr lang="cs-CZ" sz="2000" b="1" dirty="0"/>
          </a:p>
        </p:txBody>
      </p:sp>
      <p:pic>
        <p:nvPicPr>
          <p:cNvPr id="8200" name="Picture 8" descr="Prezidentská standart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1538" y="3929066"/>
            <a:ext cx="1428760" cy="1357322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3883350" y="3244334"/>
            <a:ext cx="15071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Státní pečeť</a:t>
            </a:r>
            <a:endParaRPr lang="cs-CZ" sz="2000" b="1" dirty="0"/>
          </a:p>
        </p:txBody>
      </p:sp>
      <p:pic>
        <p:nvPicPr>
          <p:cNvPr id="8202" name="Picture 10" descr="Státní pečeť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6182" y="3857628"/>
            <a:ext cx="1428752" cy="1404939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6429388" y="3214686"/>
            <a:ext cx="149752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Státní barvy</a:t>
            </a:r>
            <a:endParaRPr lang="cs-CZ" sz="2000" b="1" dirty="0"/>
          </a:p>
        </p:txBody>
      </p:sp>
      <p:pic>
        <p:nvPicPr>
          <p:cNvPr id="8204" name="Picture 12" descr="Státní barv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57950" y="3857628"/>
            <a:ext cx="1643074" cy="614364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6357950" y="5072074"/>
            <a:ext cx="16010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hlinkClick r:id="rId9"/>
              </a:rPr>
              <a:t>Státní hymna</a:t>
            </a:r>
            <a:endParaRPr lang="cs-CZ" sz="20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14.1.2013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14282" y="500042"/>
            <a:ext cx="892971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STÁTNÍ SYMBOLY</a:t>
            </a:r>
          </a:p>
          <a:p>
            <a:r>
              <a:rPr lang="cs-CZ" sz="2800" dirty="0" smtClean="0"/>
              <a:t> - </a:t>
            </a:r>
            <a:r>
              <a:rPr lang="cs-CZ" sz="2800" u="sng" dirty="0" smtClean="0"/>
              <a:t>velký stání znak </a:t>
            </a:r>
            <a:r>
              <a:rPr lang="cs-CZ" sz="2800" dirty="0" smtClean="0"/>
              <a:t>– český lev, moravská a slezská orlice</a:t>
            </a:r>
          </a:p>
          <a:p>
            <a:pPr>
              <a:buFontTx/>
              <a:buChar char="-"/>
            </a:pPr>
            <a:r>
              <a:rPr lang="cs-CZ" sz="2800" dirty="0" smtClean="0"/>
              <a:t>  </a:t>
            </a:r>
            <a:r>
              <a:rPr lang="cs-CZ" sz="2800" u="sng" dirty="0" smtClean="0"/>
              <a:t>malý státní znak </a:t>
            </a:r>
          </a:p>
          <a:p>
            <a:pPr>
              <a:buFontTx/>
              <a:buChar char="-"/>
            </a:pPr>
            <a:r>
              <a:rPr lang="cs-CZ" sz="2800" dirty="0" smtClean="0"/>
              <a:t>  </a:t>
            </a:r>
            <a:r>
              <a:rPr lang="cs-CZ" sz="2800" u="sng" dirty="0" smtClean="0"/>
              <a:t>státní vlajka </a:t>
            </a:r>
            <a:r>
              <a:rPr lang="cs-CZ" sz="2800" dirty="0" smtClean="0"/>
              <a:t>– bílá, modrá, červená</a:t>
            </a:r>
          </a:p>
          <a:p>
            <a:pPr>
              <a:buFontTx/>
              <a:buChar char="-"/>
            </a:pPr>
            <a:r>
              <a:rPr lang="cs-CZ" sz="2800" dirty="0" smtClean="0"/>
              <a:t>  </a:t>
            </a:r>
            <a:r>
              <a:rPr lang="cs-CZ" sz="2800" u="sng" dirty="0" smtClean="0"/>
              <a:t>státní pečeť </a:t>
            </a:r>
            <a:r>
              <a:rPr lang="cs-CZ" sz="2800" dirty="0" smtClean="0"/>
              <a:t>– důležité státní dokumenty</a:t>
            </a:r>
          </a:p>
          <a:p>
            <a:pPr>
              <a:buFontTx/>
              <a:buChar char="-"/>
            </a:pPr>
            <a:r>
              <a:rPr lang="cs-CZ" sz="2800" dirty="0" smtClean="0"/>
              <a:t>  </a:t>
            </a:r>
            <a:r>
              <a:rPr lang="cs-CZ" sz="2800" u="sng" dirty="0" smtClean="0"/>
              <a:t>státní hymna </a:t>
            </a:r>
            <a:r>
              <a:rPr lang="cs-CZ" sz="2800" dirty="0" smtClean="0"/>
              <a:t>– ze hry Fidlovačka – hudba – František </a:t>
            </a:r>
            <a:r>
              <a:rPr lang="cs-CZ" sz="2800" dirty="0" err="1" smtClean="0"/>
              <a:t>Škroup</a:t>
            </a:r>
            <a:endParaRPr lang="cs-CZ" sz="2800" dirty="0" smtClean="0"/>
          </a:p>
          <a:p>
            <a:r>
              <a:rPr lang="cs-CZ" sz="2800" dirty="0" smtClean="0"/>
              <a:t>                                                         -  slova – Josef Kajetán Tyl</a:t>
            </a:r>
          </a:p>
          <a:p>
            <a:pPr>
              <a:buFontTx/>
              <a:buChar char="-"/>
            </a:pPr>
            <a:r>
              <a:rPr lang="cs-CZ" sz="2800" dirty="0" smtClean="0"/>
              <a:t>  </a:t>
            </a:r>
            <a:r>
              <a:rPr lang="cs-CZ" sz="2800" u="sng" dirty="0" smtClean="0"/>
              <a:t>trikolora</a:t>
            </a:r>
            <a:r>
              <a:rPr lang="cs-CZ" sz="2800" dirty="0" smtClean="0"/>
              <a:t> – modrá, červená, bílá</a:t>
            </a:r>
          </a:p>
          <a:p>
            <a:pPr>
              <a:buFontTx/>
              <a:buChar char="-"/>
            </a:pPr>
            <a:r>
              <a:rPr lang="cs-CZ" sz="2800" dirty="0" smtClean="0"/>
              <a:t>  </a:t>
            </a:r>
            <a:r>
              <a:rPr lang="cs-CZ" sz="2800" u="sng" dirty="0" smtClean="0"/>
              <a:t>prezidentská vlajka </a:t>
            </a:r>
            <a:r>
              <a:rPr lang="cs-CZ" sz="2800" dirty="0" smtClean="0"/>
              <a:t>– visí na hradě v přítomnosti prezidenta              republiky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28662" y="6143644"/>
            <a:ext cx="3962400" cy="457200"/>
          </a:xfrm>
        </p:spPr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714356"/>
            <a:ext cx="764386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                                   </a:t>
            </a:r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85852" y="857232"/>
            <a:ext cx="55721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              </a:t>
            </a:r>
          </a:p>
        </p:txBody>
      </p:sp>
      <p:sp>
        <p:nvSpPr>
          <p:cNvPr id="4104" name="AutoShape 8" descr="data:image/jpg;base64,/9j/4AAQSkZJRgABAQAAAQABAAD/2wCEAAkGBhQSERUUEhQWFRUWGBgYGBgYFhYcHhgXHBgXGBoaGRoYHCYgGBojGRgXIC8gIycpLCwsFx8xNTAqNSYrLCkBCQoKDgwOGg8PGikiHyQpKSosKSkpKSksKSksLCwpLCkpLCwpKSkpKSkpKSkpLCksLCkpLCwpKSksLCksLCksKf/AABEIAL0BCwMBIgACEQEDEQH/xAAcAAABBQEBAQAAAAAAAAAAAAAAAQMEBQYCBwj/xABBEAABAgUCAwYEAggEBwEBAAABAhEAAxIhMQRBBSJRBhNhcYGRMqGx8ELBBxQjUmLR4fEVcoKSJDNDU6Ky0hcW/8QAGAEAAwEBAAAAAAAAAAAAAAAAAAEDAgT/xAAkEQACAgIDAAIDAQEBAAAAAAAAAQIRAyESMUETIgRRYZGhMv/aAAwDAQACEQMRAD8A9JhYII6zgCCCCABIWCCAAggggAIIBCtAAsEEEABBBBAAhhGjqCADloGjqCADloUQNCwActA0dQQActBHUI0ACQQrQNAAkEKRCQAEEEEOwCCBoIACCAQrQWAjQNCwQhiNA0K0EACQogaFgAIIIIACCCCAAgEDQQAAggggAIIIIACCCCAAaCCCAAaBoIIQhFFoWGtVOSlLrICXS7/5kj6tDrQDoIIGgaGAQQQQAEEEEABBBBAAQQQQCCCCCAYQQgMLAAQQQQgCCCCGAQNBBCAIIIUQAJBCtA0MBIIWCABIIVoBAAkEK0EABBBDGtmlKCUu7pAYA/iGxIGHGd4TdbGk29GX7c9oZSZc2RWO8Ms23F0vjBZrZiX2B4omdo0JBJVK5FWOHJQx35Wx0iv7UzFokambMlyylRQwU70ia9NSeoWHILWPhFHwD9IISpSFy1oEyZLooKTQKrpdbOCCz5zE4STTaLTg0kmeoQkdEQkUICQQrQQAJCwNCpEAHMKEx0RCGAdCNBA0DQCKOZxvmbIBAdrVMpw+LWjuZxoBxhVTMd2YmMmdZVNOAAtO+5qYAAXAx6RD1fEDzKNlV4tskHrhy3kBAzSRstHxM1bsQ5cdbj5RcS9UCLGPP+H8WCaio7WNvDI25j84ncK4yplsc569B89oFsGjbhYjpoyOm40VTLnqT6E//J+UaXT6wGxN3YXF4bQqJIEEKIIQ6Eggin1HbDSIzOBPRIUr6CE2HGy4hnUa6XL/AOZMQj/MpI+RMZzjXbWhIEqWoFYdK1swDAvS7k8wF7e0YtQXMWVELWo5JBJf0vGHNG1ib7PRdR2v0qAT3oU37iVK/JvnEFP6RNKf+7/sH/1Hn/G9HNlpS8tYSsliUkAscEnBu94joFNkgqNsXu1/m/tC5mvjPRV/pDk/hlzD50D8zDMvt+VvRJZtysn5BPyeMjwfh87UKEuWggly6rBgCSCSC2zWjRSexWrAYGQnzUot1wg3jLyG1j/ZV6/tPqZEwT0LJCjzoN0q3AbCbAhwxsPKNRwb9Ien1M4SQFoUr4a2YnYOCWfAfJiu1nYicqRMrmSaQkqLJmPygkM7dI881vCp8sFgSOqL2cG4yLgERSErRicFZ7wuelN1KSM5UBjzMVa+1empUUzK6WBKElQqOADgnyMeKzu0s5SSkkXDHlF4ve0PaeSuVKTpkCWZa3BQoklNKTzuGUquvycQm5DUI+m+4p23TplrlrlKUoTFJTSUgKANviL73tEFHbwzNRIkmSECatIeskp3GABlh6xhjxtUydMnrlrXNmFxyWTe/wCWAIT9TnTFVdxOBNgacAbCwb84w7qjSUU7R6H+k7ispWkWgTEFZZkgh/iRYDdmMeXabVAqli4ZUpn2Yio36mJmr7OzwkfspnU2bx8LxX/qi0KCqFAhiLHOR84eKHGPY8uTkz6CmC58zCQxw/WidKRNThaUq9xcehcekPxY5aCCCCAKCFBhIIB0KTCQQQAJCvA0DQGTytBbVhMpRfOKW5c+FnbzEQONar9rMvd2AZ7gc1/C3tDXDuIqVrlK3YpZJBdIDMTjAuYgcST+0Ub/ABqb0pF2+7RjlotRfTpAlrmomJKSmWlQ6uoFV8u/5Yiw0U1KZHeBqiu48QHcl/8ANve/hFYrT91NUATMPdIAU9wmgk8o2GGPQYMcSdVTpykEvUSCOvdzHzhgEmNJmaJkuZ3amVYW82JWu/1/1RJHGCgpUVEGqw6OSTd+g26xFsvUEJBKUpScgFZCFkYsAwFjf3iu1ijTLV+9cO37ym9WA+zGkxNWen8K4yJiatr/ACfwv6RM0/EErLA9Pn/aPNOD8XVLTux2fN8WwGG/XaOuD9plSl3JOzf6lfnDrQv4egcc0eonI7uSUS0qBClqNyCLhAA6ZMUWj/RqErSZk8vlkJ6EbnbaNlL0rAcxN6ua7kjytDypdwdxb3L/AFEcbdnZGKSIieFIStNKJQQAoFPdpckkUsdgOa25I6RJ1OnKkKSlSkVD4kWI3cEY/rEdcw/rCU1GnuyabMTUA5tlvHeF4rKKpTAEmqXh8CYknGzO/hGTQ/qEgpLgKABLG4LB94bl6SXS4loBZ/gTt6Q/teGtVq0y5alHCUksG2G3ygtLYtmRkdvUDWTZMwoTKQg0qAP/ADEgKUn2dupTGi0KqwqYlimaApBfKSkM/SPFuIzld5UeV6nc3BVU/NZyz9CLxvex/bKSNLKkqWO8SmYBb4ghzthxYDdj5RmLBbdM1HEE0aSYCcS1DP8ACesecy1MD1cfQxccX4vMXWTin4AuoYFvNmjBpmzpR7wpNKySRYvubPYiOmHtkZrosl6JClglKSWVtnmN/m0TNAEJPwpy3wpiDp5wmhwHAcMSQcuHbcvE7S6IPZKH8So+zmK2iWy90muAf4c2sLXP8hFtI4igqAdIBKQS+zh3uPrFLptEBkJP+kRKk6xAm93TekmwHn9IjJ29FoqlslcW1KajSQU7EYNhi/n7RRhI7klw9QGQ7eA3/pF3qeIlP9TFb+vVipQGSMP4D3gxsWRG30GnSiUhKAAKQWHUhyfUkn1h+GJEzkSBblT/AOoh4GLEPRYIIIACCCCAAggggAIIIIAPnbg/EQifUokbFlEXvkvjxiymzhWjBdSlkeClhgP9uYqOH6UpSuY4ZCXIsHDgYUxN2sATvaGuCk97UxLAqPgAHqPVsnyiF0Wo1Go1579UxTF5a05NnqACWyzCx9YQlKkTAkE01qD7siWgW8HUYrNOhC9QkLTZV8k2Ls4SCa3a3i0bDUdk5k6UVyZKk1AMVigMRvVYX6mMxnSGoWVsmWFTJh/EmiwLW7svfYWPuYhLYqkpvSEpqbxHM3oNukWOp7PaiSJhFMwKoJCFPsah0LPsS94gSjVMS6iKJCwOtSZSjT4XLRRTT6YnBp7LjTSuVJSwA5gMkXYD2b2MVvD9CZmoNlEJZ7fJ/Im3hE9S1MEJFsYO1vLI8Y1vYaR3PfFbBUxlAD8IBpbz5hE3m8KLD6jW11UlLs52bqMHyhwyuYHwb5wS5j/O/wB7QanUiWkqU7eAJ+QjBTd0dqUwJO2fKK7U8YDEIClHqxAHjh4g6njYWWpmN0Eqafdk3+kR160EMJc0eIkTHOHF07ttGko+sNrpCq7VS0gSp6jLWU2UsEJXs4V+E4spvMxG7X9oQiUZUtXO47xs0EFQAO4NgSDZ/GIHarS9/ItKnVIdST3K28QSRYEP7CPPp81qkzKhUACFAgsMNVY3b0EKUE19TLnT2h+ZqEzgnDkFDgF7qcG6mDhVLeGYj8Mnd1MmNe1JwQ4ZyD7384gaXUGWS1LjmHnZvZgfSFlaquapeH5jfAfxHX7EEINP+Em7Nho/+Qstso49f6xU8e4kvuZaJlAWn4QEU/s2AqPUuBd4f0XGVKSpKUhmN+hAJjLzZKiSpTknmJJJt5/eIqhPosezk8iYoE2Ul/UfZ94vuEulICiFEPcF7Enc5jK6RZQxw+HPlce8TOHz6EsVBNyNs2PW9lRutGejdStRcbQStITP70KBDM1J/dbL+sZz/GVBFlS1YDvv4j3iumdoZ7uljS3MzMSDgBVsEel4w4vw3Fr03mrLt929YpzNIqSMO8QZfapSpYrCa0kuQCA2BYYuREQ8cupQQ6U/FfAJCRnxtBBcexTafR61o9UFO2EhDHxKQfXeHpc4FR8G+j/Qj3jE9l+2gnTZlQlywoBR5muAhFnyLRpdLO7xbC6VJryAb0gAt4N7HpFiBcIhVKaGwu1h5RG1c3DFnIAHXf0s9/CAETBMDPDJ1Yv4Bz84gJ1jBJN3S7XDClyB1y46xEnzEKUU3IpBWQSWHNu38QLNDAuZWrc+g+226w5Kn1O21njN6riaULAe3MhR6hLklPQkJHk5EW3DpvKCcs5DjlsLMMMGFzAItGhI5E4GOhCNHzjqZYGmqKkuV0BLEGwBcAi6QN3zaOuCcQAmJSyEjltuotSvmVglJLh6b4iTxPSq/Upcxc1JlBZRLQhNwq7kqJxyqOTkbERWcLZXeCwJAKScWUAw8Tb59I5ZO0Xqixm6gyp7oWpK0kqSq7AnDU8wexBtgNtHofC9XMnSJcydNdJDJQkgJepib73c2cGxjy7VTVtLrcMCN3p2cq8B028o9L/R42p0dKgB3BWlV+ZXeFKqh4crM34c7Rz5W1Cy+HcqL5XdhNTum++4KQR6OPeKTjXC5UxImU1EKCQcGpnY/wCmLLhfEtPO1R0iaQEhVCifiUoorSCLYSkelsRdargrISZgHKp0gOClbUuWVlns8cybh9tnXSlqzFEqQuSUyjQHM2kOEy7JKjUf3ljrF3wXhZmTBPlBhUKUHYHYtapyz9R0hOAcZ0+o1EyQJbGoS2bKA6gq7uy0ptvaNTr9OJIJQVg0qLhviFLABr2J/wBsNtr7MI1bVlLqOKq0sjvZq1EJvSGJWFFRsSGsn6esaJM+uW9QIKHBBJcEWL+NjHn2j7Qy5kxcmaB3aKwZhKSLBg6TykbuPIWjRaOXUZY0yldxcFTAJUkD4UBg7fvHqbGLqUl2ib4t6Zfzp6gEMTcB/wDxHpkwutmEJ5XcnYRS9qO0R00hSkKQlSQwqvfABDvmIfZ/t5L1CE96DLWQxvy+bu4ikZKW0uicotOmy742s/qc4vcSleb0/wA4881E+9JYjuq2UAQ4fYjeNj2q4sEaSYuXSWB3soYIDZ8GPU3aPOJ3EgBKUzJWkuQS7Bkn5uW8YrgmpWQ/Ii4tGdKSpU4pFPxMBs6vkNov+OSUCbLRpnTL7kTFUnK2UlQPQZDePjFLWEzlm5SVKuAfhcs3WNBM0sjUEKE5lswFkvd2pAGD06RuUb6Jp6KPTLSJa+YlNdKTbBsSNyW+sO8PUkTaVCoJDlxhQcAHoCTiJ+s7NFAdCybuQWDlwxC3pO+aT4RWJkql98JgWCWBBBBI60kORce1jEXatioTX6hLA0MS6sBgCTZIa20RxKVRWwpJYWGd7N4Z8IeKk945FSUikIvchINz0DuerRH1XEioJQyQhLMkAj3OTv43MUTlpCoeXJKEpCkgVcwcZ8fNvrEiXMlq5e7Ts55g7A7A2NzD/DeFT9YssKQkC5tlmZzewd+gMcavha9PMpnJIfoRceY+7xpS/fY+L7OZaUAH9mkgtZ14BfrDmlkpUFJCQmsAHmOxqGfEQ1qOKmpRCUpqASw2A6Ft2F4c001JZSlFObtew6P1YOW9Yalq2Kr0iC6U3dyxcNhwQbxuOw3aIJKZSnWtZACndkh6U+hUo+sZWTwhU5ahIQ4Ce8IKgaUsL1b+XjGj0PZhMmWiaqejvWqoDWtgEG6naD5oqrNrE5K0ejDWJyDmwP8Af7tGa4xrVKmFIJZKVKB2qKFFJBB+Gl7NlIg4XxZaFS0TxTUCUKJDFhd1WuSLveCZqRNnqS4SUiYBVayZaU5xcr8d94spJ7RFwadMXjOsADKI5Uta5qZkfQl3/d8Yh8I1gMyfMKQxSlQFy7jBbNyC7Y8oqp+s7xaZgAW6QTcMlKWDc1rl1W6t0g7M61IIUpVkVksP+2lDDO5A2/D5xoz6Ph16xCUCp1KIBHMWQC6hYWYb79SY06FKPKlmKy5Kgo8pdTkDcszHLRluBz+YLpc91MJU5BBUqlGCL0oSABgnwvd8P4hUQWChSWZXino7OCMk5feM2NIu5M8pUzj4fG5tj/cfaLOUsEBvrFBNmUlNsVbvcJBOBfBESJGoTSHBJ6/Yhcjcos+eZhJuBd3Pn1+cSuHaQqNaiQxTQAzqLk2cXxjxiDOmOp02iVoJVV1lkofYkv4egfwYRyy6Knc6qYv4qlk2ACiok4xks1h0jRdne0FGnmyUkIXM7tIIRlIdKgpT5YhvGqweM8vWJCipBUku4JsC2C6Wv0bpEzhOvpJqSmYVqHPWoFCn2ALZGCOsZaTVNDi2uiw7ylYLjlH9QfcCPWOBzTrdK06atRQaKkMHLJN7Hm5mfdgYwmo7OIWqmUXmMQVFVnDkWAthsxqex+uXppKkKBUaqyGuOVAFid2LddhEsmWEonTjxSjKjzThHEDInquxSpV7PY2+xHq2iC9fwqZMmTVAhM0AgB2SGud3AI8o8skcCmTtSQhgVKUWW6WdSn2uA4ci/MLGNtq9YvSadOnQ9MtBEzICwpKnLNipTXbx8HknF1EWOElyZ57rpolzM2DWtkC0arsj21m9/JloH7NRQlY2uoB74YdIidndOmWs6iYkTFqX3UsMFJQpSQy1AvUXZKQAWLnaJKUFc1OoWhEkB1NZCnBufxEkvlmuGaNTyRf1Mwg0uRN/SXpWUkoWtfek8jBkqBS1JADk1k3/ADMZ/hM5UtLKDAkhzuygbDoW2jQcZ7Y6fUTZCEOO7B5yljW6Sli1hUOjc22YyqNPNnUoUpCEM4DhAdwGDgORX9TCxyaVeDyRTdm3TqX0ApTUlpiiBvzqBQknwdvEx51N4nZKaQQAQM4J3j0DUTB/h0xMtSUpqWipRt8ZKiw3JJAFrlMUPbHhMuRpNGkJZYTzlmcqCVKq3qfxtEPxsyUmn6y35GO4p/pFFpUVZLXw9gCdr2hhep5mJx9/WJfA+Dr1KimWoAgOylAPty3uXiTwngkucpUjn78rFJBcUh6/DpeOyWSMbOOMG/DjQ8bmSrpU9vhIfzt5D7eNBo+0WmmopmJAIOKakh3uAbpLbpY3ijm9n1S9QdOo0qAJKmJz5bM3yw8cr4cwIWA1MxqVAF0oUpJNiwcC3mIanFg8colpP7KJWkrkLCwoqIdVwbfve3Md8xJ0X6NpyEpnKXLUQywgXBZlMSc2Bdhu7xmOHzFPzGobjr7/AHYR7mmQP1ZFbhpfOHLAlKQRboLMIzlk4pUPDBSbspeFyp8yQhbp5hMKrgF1q5EhQ+EJF97qbaMjxjs9qFoBWQ6SbV5cgn/U/wAo9C74iUQj4UUgOPiDgWOVEMR4xWTdahVKSFGoowSl3Ls7gqYEv6dYjGdbLzha4nmet7LahIJUlIAv8XlvC8GlLSqcaKv+Hm3JBCeTLXuXb1EavVapU1c2kkFRWBzbWblGByv7xjjrihah+Iil96WZnHgGjo3OJzKoM5/WpskPLKk1ICVeIIS4PsIYTrVKLqUbF7/dukOzJ+HSGxZx/eJsrXyWAKc5zn+8b14Zp1s41/HFzEBJwFVC5sb4fzjscbnFMwlRUVgVFgSWe7kWLPiOu/klhQB5el/kIZE6UhSkpBYjr7/KNRfHpCab7ZwviKqEISTygi7YLVDFxv6wiNUtCGCiKgHDZCnz1yfeHuL6hK/wUhIYENdxd/vcxF06wQm5YKQ+NsnxOzRRSsw1RPRqf2ZBuwCQblrJHrhXuesWnDZV02ZQTWQS2SwDbf0jOIJIAF+nUm5f5gRcSZxlzFpUxOH8XI8PfwgfQ12Xq9UXOzOXc9L5ba0CJ09hzTPRNn3+cQk6uoOV3ALl7AXAt6jxho8VTvc2v6f5h9Ikk7Lao8y7xJex2Zz5O/WLfh7KlskMEfES2S7kZIswe/pFXyg2Jfp4v19IflSJibgABYFy1g9j4Ya8SkJjmrn1HJbO2z7226dYaSqzPszG/ljzMSVTEJQA37pOfUD1fHVor0D1GflBEwbv/GlSpSEBu9DGrvEuaQwwxY1F3d7+EcTuJT5UtitSZkwqmrKTcmYN+oFgA9rRkp2vWpISS6QABbIGxIuoDZ4utXr+9CJlkOkJAHQWct/E5bo0R+OmtHV8tohzeI0AOKpgUhQUS9LVOljkXHtGgPauYtArLvY33d7fui/TaMvNmApLfE/QQ9w5ClKHwuxyzA569W94pKEe2TU2bGQhQpWlSqQtO6jdJY2e1ur7xf60yFyygodQqAIFLhW77B/HZ94zOkKZaA8xiX5R6bmzvEmd2gNyALM17s1R9MWiPDZb5KRVavgplT3FpanpdILOGd+mT/OO5HZ0TkXmPNmGmWGUwKVMsqA6fCPAKLRF1WtUs1FwbtZgM+gz0hmT2jmSZomJFgkhJYBnJU7kNgKHk8bnGfH6vZiLhy30StDppqJp06p4SiW5WlKhekE8oNiWSHOB1jace7MHWzJSjNaSlIsBk0qucXJp94quCKlzNLO1NIM6ZLNRd0KUUuwyRhinD+Aiv4l2o1enMtMxSSTLZktylIwf3j1It7X43znO46aOtcIRqXTIP+EGRrUyxUkKVTy2NJUU2JwbPGp7QdlyifIOlIQtZIBGxADqceD+d4ySOJTNRMqXMoUkgCkgEF2JAOwuTFrw/ieoRPUqasTChBpUVJpZRBBcZe17RXIp2ne6Iw4JNP8Af+EfjWlnSzVPmpXOekpSTUEgOCXYMeniIrNCmYa1EgBCFgupnKkrAZzc+XSJsnV/rSlCdLBUQVPWxwS3w2DgZPhDE1KVS6AooQkgUu7kPdTGxc2t7xeF/wDl9kJcWxzR6OqYF3BJSX8BjNnxn849d4VxFJHOsVKdQSVJJuSoFgcs/wDtjz3g/DUqCrAoSwsSXbdVIsCAflC6XtEqVOUp6UJSpgH/AAgEEg8rKtzHfygzO9LweL6bfpuuM60S3NViEjlB5S6zexDGkj+8Vw05nJTSsVO4IBBcFlY3cEdN2ik1XaKROSkGYUrQqWVOtg4Uk5JZSmJJINm9Is5WvliSCmbVcl6kOzOX5nN2fBvtHK5NLo6NSZHllMtYCwEqBZTAm4zsLnN+hjz7jUmmfMKQ6UKKX8LgfKPUtbTOEs1kGhQUsKDuEh/4VKa4csL5jF8e083vJkhCakOJqlBLiopCeZVgMC39o6cUn2QyRKPRq7wUs1rfl87R1qOGFFizk2Ho9vOJ/Dp4ZiKWSUuE1PYm/wAv7xLWCuoi4S6RcE0sACThFnL5F8xbk0ybpooJiACR9vb79DDYT7jz+sSdTIcgIuoWCQL7/wC73i87L9lisKmz0q5PhQQOYhnq6D+E5bwvRySWycYOT0Z/VG0s/wAJN9yVK/IJjgTCA3X7+kafjATqVEJlFM4EJLAsQLOS7AWFzYvaGpfZ9CQ88urAoLge3xF7ZA94zzVD4Oyj4fOCauV1EMl8AsQ4fzH+0RaasvNW5c1Ztcs5NrXPTxiLq9AJcxpau8Sbgs1uh8RvtmHESj4dPk335RZNswyLqSzBwoEbPgt/KOpWtDB5aFHqXcw5x2gLIRgBPuz48zHGn0CikFwHGKhDDox3DmqUVX5VMP4m5b+cTdXrCvKeUJZIBwBU2chrHfMQdILl1U49f6MIkapSFFXd/CLb3AHxF/G/rHK0rNsjqU4sPDy8IRn9/X3EdABhl/IC3XxEcNfr7RsydBwQDgRYd6VJAOwZvv3iCGe5bzf8rxZcP0oUASpI+ItUl2DOSNs/KE2kNJsd0ekT8RuOhLPeJ3eCt2SCXYUksNwS9sDaI4nSklSBMTY/FyjpZyerhwdrRaaTQIUhR7xZchi6QCLXLqBPX26xGU16UUX4iJUHdZsbhg9mcDo/WGJ+qeojDlhbpb2YRxqjKQqkziSP3Q7ed2fwBMOylpCEmWtJKiEkKItzBiQS48fC8UUlVhTeibLmOGL3AGAb/nvDitVMdN5gsU1Bk2ANmUPF22BzEEHuj8YVcPSCoYU7FmJsrEWSBKVLlqXPKEXelHMwThyN7DcecYnNI1FO6H+H8QmlQlhZCH5qmc4BwOhPuY16+HyJs1IVSZRCW5xtYgp3clm/zeEY/TzdP3ilyQs2uC4bdnO4IB8Td9o44hxNRKVcod1A1MQlg6ugJBaOaUOb1oo8qjp7JvbHsxLRNSZH4i9LCmw3e74LOOkLrOzCyhAVNKZiJZADBnswz8I36e0Un+KLUAok0guyjtbG+/5w7ruOzFKUpZdiQAOvUe0WWKerZlyg29EnR8M7i61EqUlimnBLEO52PljxhnXyytdTmzFhjBAcvZrn5w4vXOglV1U5JSemHN87eERNNPADqFT2sQ4O+bNYCK40+2RlXhfcHnoEpSJlRUS6SgDbzszEhog8R0iVqmTCJgLEgBBINrONrge/uyjiaQKSCBmwS5zkhibND3C+ICl1GYA5dnAUzeLEP1G3spR22VTtJGXIUHJJFTuC3V7/AFh+RqTUHFQs4FiRhnF2jT8V4Smfp0TUqIV3i6ioggggX8h3di+HhrsxwCk9/NFQdpKGvMURYsfwbv4dM9EXFraISTTpEvXasyJQmLAC1BpUrISwHMx2DvcXLbCMtK4ktKZianTM+IHcu9Vjl/rHpauzUqanvdQFLmGxupIDKpASC1uhOc7xz/8AxOkoC+7Wxb/qK3h/In4JRa9PMdPqCg5UkX+E+Ydt8mLw6juqpR5govvdJSGIANnze8afiXYbTzJLSqkTCxQ6ioVHCVPgEfi2MZUzDLdMxxMSaCDYhgzHLHlG/WMySZqJN4ZxEoWqhBDgBQWk2yHBNycYO0StLxRaSU2ZSmJe/Qgt4xQajiymdJTs7O9vMWuI4lcTrISpLhybOM7uN4m4G1I144qGNKUp+Gt7lfQ9PQQ9pu7mEAAAKUXe+BgPgMGipRr5agzKCwCQSX3GOpsYc4bNFKzU4AShiN2cnwdTm17ZuImizYmv0BUHCsKb0u+3lFVOkKSCQXuff88RdapKjLSEpIBIKjc9T9jx96tWmJSSrN7P5l/IM/8Aa/RGWjnlHZSzlklzm394mJ4iWABIYAMPAN1hubK2bP0AiIfeN2Y6M7O80v8Awx1MlJKU93nBvkn1d441CGP88/d4mcKSiiYpYKrMmztcGodSLhv4og9KzTZJlaH9gVTGKhSlAcuEMXJCdxYXipV1IixmcRmqlqJ5g6U1l9gulLYYXxsIhJlk3wD88n1t+cZje7ENW9YkypSlslCK1ZYDp/SHZfCSoVF2YkljbNtnNnhdNMXIWFy1KBGFJcEdcXbIjbd9DqhF8Inlv2Kh5AH6Hyh1PZjVO5kK9Snoeqou9P261aRacoeYSfqmHpnb/VHM3/xQPomIN5vEv9ZvlD+lLL7PahlPKcta6MuOiuj+8cK4PqEWXLKbFrdb2bbEXP8A+iarJXU2AUhr2c+jxV8Q7TzJpPeKJOzEhurB7OY1F5b2kJ8fBP8ACdQUgKWgDoqYB8jfBPvD/wDhU1XKrUy2x8cxTP5I8PlEThfHUyl1KliZ/CpS6ST1AIfyeJnEO0Go1RFS1UOAlCRShNWAlCQE53aNcZX5QaSLPQ8CMlyqZU4uGUgts3eMWJNiQ3u0VE6YFrIVszOlsWyWSmzXvcRM4fOUakXKVBlO5AezK/mz4yIgpmhKylJLuf8AmP7AD/2Jx0jMb5Oyctk7RIFBNJpLYWG+aX8P5w/LUErBSgEO5KrgncXYG8JpNQooUC3LawSABlkhsnxvDk7ShJJJdg1yb9aQLdMxbb7GSpk4AvMCX+JwLn2Fg7n+kJLnoUh+7SVFyS5YYt5D7MQFkmxYVW3DdbNZk/SHkBkkguCzW36ENlm9ozwNcmcs1qEG/kWt0t12iP3oXNTLAutSUiomznJ8N4lJkEuwL+RzZ7ZaDTcPKZiJppDKBeoC4ILMT038I1VBZuuH8CM6VK05KF0lU4pAUmvISCpiKXe3i+GaxkJ7qY80PNVawcJvdKP4X3yW8hDfZHtFJmatJSpiZYTTzOF1nqLu6feONfJV+tVbVO+wbPzESi5XTNySpNFgrXywBW7E4IPhlvMQ2ddIG1ujKLA/Yir4jJJppY5f/wAdj1aCbJJlWyybN5P7Yikk70Zi1Wy7k6mXYpLDGD97/OM92o0mmm0zlKYgpSouUVJVyi6uUqBZqvJ8EWXD3CGLbhjseW/gbWjNdpNL/wAIQthUuWG3aouT7/KGrrYteFB2z4EjSLQlK1krdVyD1BwBcWz1igl6lkkNkZu/p97RYcQKzITLUorCFEIJylLINHily7bepiunzAE2Acki42e2/wBvGvBekqTxJSAxY4yBuAM+AHziw4dq6ksVEJcE9HGPMkkxnf1glomSp5DAEi/XJ6mFxHyNzpZhCBexYn/KGdoFTwqxAHmPL5WH28ZyVxRTXLl3ctYf3f3iarUumxz47efQxqMb7MuRX62aAs9Ls/T7MPyOzuqmJC5cmYpCg6SAGI8LxxxLSKTKTNTdyxIylQYh+jvb/KYv0abvQJkru0oXzMdQqWXPxcgDDmqL7u+8ZyT4aNQXIwOr0U6YmtaSyQBYActNib/bR1I4dSl1BLK8TcAj2PhFrOUaglLMkKylKnpG7jpFjJ01fMFKTRSwfqHcHq7l/lEU2NpWU+j7O2VUVAKKj3aEXsqyXLlJdgzZ8oZnaIy5brlkF1MFNYMGOcu/tF0qUoy5qgoDKFAoSaq6VEk5t/O9zGcmA1lKiVU0dB9m/veMxUm7NOqOTxZR+IAgbHG77wi+KEhmDdG65jnUSk96AAQHAPM93YnEdjQFTEqPt4RS0JpkUku7G/p/eES+wH1jX6fh1UkvRyAf9MCodCQQYYlcQTWUCTKANL2JtfqX+cYWa+kDhRliCXv+UJ+qn1jdyhJJKTppT5fn8MCpgL4iaeG6dTDuEi7OlSwXNJfLNfDRl/kV2n/w0sTfTPN06ZiCQ7HDfbv0ibqNRNXMUaKUpKQUFgAyQkDa9PSLziE5EmkypYSVJyTUQXZw/n8oWR2eSkOVrUXUTdnw4Iv7w/kXbRng+iNpJClB0BuVnK1Ok4AKXY3YOesVoU8wE1Fs2pbqwv8AkIlTtYUDle3j1tdme0NGaQknq58ev843BbsnVFlJnMoqUbAsS+A7Pl8gw5rNahwkXZRc9WAIx6OLvEaQeRzcm+9qQpvX7vEUAFSbXt/P82ino2XenkS5gJmKD2zUcuXAQHOwAi84fw7Sh61rF2TLSkBVLfEs3KX/AHdg28ZbRcYWhBZgfiKgOY7M/T0h6XxlSmYBJF3SSCT1UdzE5RlLp0NNRNZOMoSh+r1IuxBrBsz1KQHdnYb9Noo5+jEyYlKnqUGUBbnYs4GD8BItcxX6/UqUy6lBVNmUbCzgebvDsnS0OSamCbYyxG7hj0imNVHZmUrdokaLTiTqJUxClVTAEJIUXMwFaSoeDpQBtcxfa5isKe8wpwo5J5yD8ul4odZwVPdzJtRdEuUpmDErTUcfCPKKafr1gMVEskMfQD6Q4yUtoH+jT6mUUId1LIdNyosqxJubBKSX8h1iTKkshLp5lGxdeM3yHIBAAB+kZfgM5WomUKUoAJUotk0h29WyXiVx/UKlzyhBZIAUBlqgCwfp1g5b4hxfHkaXTAOggqAoXy8wBDskkKuC5zHeu4chSWNhUg/iNxc+QzGGRrpgJVWcxY6bi6yVBRqum52vDk9Djtk6bwxM0LuaSRMK3N0Gqtk/hYsOrjxiq02hQmclbhkEr7sVEoSgKWAVEMTygeZh3/FyxSEpAIGM/vN5P0isROZ29vm0KPQ5dkxWilpliZ3fMUopTUpqlLmEFV3PIh8gXGIkq4QgJcpLy1EMnvHWUIWVB1AA8yRdAx1iunyKkC+W/MCK+apRUDUXDAFy4awYvaNUZs0ydOmYhEsI7tXdmaxJZLrAJNW3dpKr4ENyACqYpKFKSmmhPManNNR6ixNizkCKzhUlShMSFNUkuoglVIuUgvYE5hzg2jVOmpTWUOoocZaha+otys3iYLrY2rNdotKhSJhUk8wUGJdLBI3w4L83Q+Jai1KUKUSe8BwwRPa1vF8ZeNZxHh0tCpctKR3JVKKUEklF2UysmodbeEYziPFJvezKFlKalADLBywez+0cM5c5aLqPFH//2Q=="/>
          <p:cNvSpPr>
            <a:spLocks noChangeAspect="1" noChangeArrowheads="1"/>
          </p:cNvSpPr>
          <p:nvPr/>
        </p:nvSpPr>
        <p:spPr bwMode="auto">
          <a:xfrm>
            <a:off x="155575" y="-860425"/>
            <a:ext cx="2543175" cy="1800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357818" y="585789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4348" y="428604"/>
            <a:ext cx="27270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STÁTNÍ SVÁTKY</a:t>
            </a:r>
            <a:endParaRPr lang="cs-CZ" sz="2800" b="1" u="sng" dirty="0"/>
          </a:p>
        </p:txBody>
      </p:sp>
      <p:sp>
        <p:nvSpPr>
          <p:cNvPr id="15" name="Obdélník 14"/>
          <p:cNvSpPr/>
          <p:nvPr/>
        </p:nvSpPr>
        <p:spPr>
          <a:xfrm>
            <a:off x="214282" y="1071546"/>
            <a:ext cx="857256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800" dirty="0" smtClean="0"/>
              <a:t>ledna –  vznik samostatné České republiky</a:t>
            </a:r>
          </a:p>
          <a:p>
            <a:pPr marL="457200" indent="-457200"/>
            <a:r>
              <a:rPr lang="cs-CZ" sz="2800" dirty="0" smtClean="0"/>
              <a:t>1.  Května  - Svátek práce</a:t>
            </a:r>
          </a:p>
          <a:p>
            <a:r>
              <a:rPr lang="cs-CZ" sz="2800" dirty="0" smtClean="0"/>
              <a:t>8. května – </a:t>
            </a:r>
            <a:r>
              <a:rPr lang="cs-CZ" sz="2800" i="1" dirty="0" smtClean="0"/>
              <a:t>Den vítězství</a:t>
            </a:r>
            <a:r>
              <a:rPr lang="cs-CZ" sz="2800" dirty="0" smtClean="0"/>
              <a:t> (1945 – konec druhé světové války v Evropě)</a:t>
            </a:r>
          </a:p>
          <a:p>
            <a:r>
              <a:rPr lang="cs-CZ" sz="2800" dirty="0" smtClean="0"/>
              <a:t>5. července – </a:t>
            </a:r>
            <a:r>
              <a:rPr lang="cs-CZ" sz="2800" i="1" dirty="0" smtClean="0"/>
              <a:t>Den slovanských věrozvěstů Cyrila a Metoděje</a:t>
            </a:r>
            <a:endParaRPr lang="cs-CZ" sz="2800" dirty="0" smtClean="0"/>
          </a:p>
          <a:p>
            <a:r>
              <a:rPr lang="cs-CZ" sz="2800" dirty="0" smtClean="0"/>
              <a:t>6. července – </a:t>
            </a:r>
            <a:r>
              <a:rPr lang="cs-CZ" sz="2800" i="1" dirty="0" smtClean="0"/>
              <a:t>Den upálení mistra Jana Husa</a:t>
            </a:r>
            <a:r>
              <a:rPr lang="cs-CZ" sz="2800" dirty="0" smtClean="0"/>
              <a:t> (1415)</a:t>
            </a:r>
          </a:p>
          <a:p>
            <a:r>
              <a:rPr lang="cs-CZ" sz="2800" dirty="0" smtClean="0"/>
              <a:t>28. září – </a:t>
            </a:r>
            <a:r>
              <a:rPr lang="cs-CZ" sz="2800" i="1" dirty="0" smtClean="0"/>
              <a:t>Den české státnosti</a:t>
            </a:r>
            <a:r>
              <a:rPr lang="cs-CZ" sz="2800" dirty="0" smtClean="0"/>
              <a:t>( zavraždění knížete Václava)</a:t>
            </a:r>
          </a:p>
          <a:p>
            <a:r>
              <a:rPr lang="cs-CZ" sz="2800" dirty="0" smtClean="0"/>
              <a:t>28. října – </a:t>
            </a:r>
            <a:r>
              <a:rPr lang="cs-CZ" sz="2800" i="1" dirty="0" smtClean="0"/>
              <a:t>Den vzniku samostatného československého státu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17. listopadu – </a:t>
            </a:r>
            <a:r>
              <a:rPr lang="cs-CZ" sz="2800" i="1" dirty="0" smtClean="0"/>
              <a:t>Den boje za svobodu a demokracii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Učebnice vlastivědy pro 4.roč.,</a:t>
            </a:r>
            <a:r>
              <a:rPr lang="cs-CZ" dirty="0" err="1" smtClean="0"/>
              <a:t>nakl.Nová</a:t>
            </a:r>
            <a:r>
              <a:rPr lang="cs-CZ" dirty="0" smtClean="0"/>
              <a:t> škola</a:t>
            </a:r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mzv.cz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bratislava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/informace_o_</a:t>
            </a:r>
            <a:r>
              <a:rPr lang="cs-CZ" dirty="0" err="1" smtClean="0">
                <a:hlinkClick r:id="rId2"/>
              </a:rPr>
              <a:t>cr</a:t>
            </a:r>
            <a:r>
              <a:rPr lang="cs-CZ" dirty="0" smtClean="0">
                <a:hlinkClick r:id="rId2"/>
              </a:rPr>
              <a:t>/statni_symboly_</a:t>
            </a:r>
            <a:r>
              <a:rPr lang="cs-CZ" dirty="0" err="1" smtClean="0">
                <a:hlinkClick r:id="rId2"/>
              </a:rPr>
              <a:t>cr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zemepiscr.mypage.cz/menu/statni-symboly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wikipedie.cz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1043</TotalTime>
  <Words>272</Words>
  <Application>Microsoft Office PowerPoint</Application>
  <PresentationFormat>Předvádění na obrazovce (4:3)</PresentationFormat>
  <Paragraphs>78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ČESKÁ REPUBLIKA</vt:lpstr>
      <vt:lpstr>Snímek 3</vt:lpstr>
      <vt:lpstr>Snímek 4</vt:lpstr>
      <vt:lpstr>Snímek 5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110</cp:revision>
  <dcterms:created xsi:type="dcterms:W3CDTF">2010-07-04T09:26:34Z</dcterms:created>
  <dcterms:modified xsi:type="dcterms:W3CDTF">2013-01-14T15:47:12Z</dcterms:modified>
</cp:coreProperties>
</file>