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68" r:id="rId3"/>
    <p:sldId id="271" r:id="rId4"/>
    <p:sldId id="269" r:id="rId5"/>
    <p:sldId id="272" r:id="rId6"/>
    <p:sldId id="266" r:id="rId7"/>
    <p:sldId id="260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982638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187549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ů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://www.skaly-adrspach.cz/" TargetMode="External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regiony.ic.cz/index.php?clanek=pamet&amp;dir=hradec&amp;menu=hradec" TargetMode="External"/><Relationship Id="rId5" Type="http://schemas.openxmlformats.org/officeDocument/2006/relationships/hyperlink" Target="http://www.treking.cz/galerie/prachovske-skaly.htm" TargetMode="External"/><Relationship Id="rId10" Type="http://schemas.openxmlformats.org/officeDocument/2006/relationships/image" Target="../media/image7.jpeg"/><Relationship Id="rId4" Type="http://schemas.openxmlformats.org/officeDocument/2006/relationships/hyperlink" Target="http://www.adrspach.cz/fotogalerie/index.php?show=1214250562&amp;cat=QnJvdW1vdnNr6SBzdOxueQ==" TargetMode="External"/><Relationship Id="rId9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hyperlink" Target="http://www.google.cz/imgres?imgurl=http://www.zamky-hrady.cz/1/img/kuks_let.jpg&amp;imgrefurl=http://www.zamky-hrady.cz/1/kuks.htm&amp;usg=___zztAUtK6YDa9QlZ5E5ZBdYZ2RM=&amp;h=367&amp;w=500&amp;sz=37&amp;hl=cs&amp;start=0&amp;zoom=1&amp;tbnid=E1AWjY47DzOF1M:&amp;tbnh=150&amp;tbnw=181&amp;prev=/images?q=kuks&amp;hl=cs&amp;biw=1362&amp;bih=583&amp;gbv=2&amp;tbs=isch:1&amp;itbs=1&amp;iact=hc&amp;vpx=563&amp;vpy=84&amp;dur=1780&amp;hovh=192&amp;hovw=262&amp;tx=130&amp;ty=142&amp;ei=EvEETdyXHcSBswbKn4TrCQ&amp;oei=EvEETdyXHcSBswbKn4TrCQ&amp;esq=1&amp;page=1&amp;ndsp=19&amp;ved=1t:429,r:3,s:0" TargetMode="External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imgurl=http://www.aknm.cz/obrazky/vyhlidky/Josefov.jpg&amp;imgrefurl=http://www.aknm.cz/vyhlidky.html&amp;usg=__NTSW2brWbil1GThkM-9lKPSbpNM=&amp;h=533&amp;w=800&amp;sz=103&amp;hl=cs&amp;start=0&amp;zoom=1&amp;tbnid=xJIF0djA7ez1bM:&amp;tbnh=132&amp;tbnw=194&amp;prev=/images?q=josefov&amp;hl=cs&amp;biw=1362&amp;bih=583&amp;gbv=2&amp;tbs=isch:1&amp;itbs=1&amp;iact=hc&amp;vpx=125&amp;vpy=116&amp;dur=2320&amp;hovh=183&amp;hovw=275&amp;tx=167&amp;ty=108&amp;ei=iPEETc6zL8uDswbksrHxCQ&amp;oei=iPEETc6zL8uDswbksrHxCQ&amp;esq=1&amp;page=1&amp;ndsp=20&amp;ved=1t:429,r:0,s:0" TargetMode="External"/><Relationship Id="rId11" Type="http://schemas.openxmlformats.org/officeDocument/2006/relationships/image" Target="../media/image12.jpeg"/><Relationship Id="rId5" Type="http://schemas.openxmlformats.org/officeDocument/2006/relationships/hyperlink" Target="http://www.google.cz/imgres?imgurl=http://www.zamky-hrady.cz/1/img/nachod_let.jpg&amp;imgrefurl=http://www.zamky-hrady.cz/1/nachod.htm&amp;usg=__Zfm0YNiYju69-12UZKlNo46PIzY=&amp;h=354&amp;w=500&amp;sz=38&amp;hl=cs&amp;start=0&amp;zoom=1&amp;tbnid=uYRKvTZMq4Fv9M:&amp;tbnh=142&amp;tbnw=189&amp;prev=/images?q=n%C3%A1chod&amp;hl=cs&amp;biw=1362&amp;bih=583&amp;gbv=2&amp;tbs=isch:1&amp;itbs=1&amp;iact=hc&amp;vpx=130&amp;vpy=82&amp;dur=2070&amp;hovh=189&amp;hovw=267&amp;tx=179&amp;ty=108&amp;ei=TfEETYW1KMvwsgaL6oHfCQ&amp;oei=TfEETYW1KMvwsgaL6oHfCQ&amp;esq=1&amp;page=1&amp;ndsp=18&amp;ved=1t:429,r:0,s:0" TargetMode="External"/><Relationship Id="rId10" Type="http://schemas.openxmlformats.org/officeDocument/2006/relationships/image" Target="../media/image11.jpeg"/><Relationship Id="rId4" Type="http://schemas.openxmlformats.org/officeDocument/2006/relationships/hyperlink" Target="http://www.google.cz/imgres?imgurl=http://www.zamky-hrady.cz/1/img/ratiborice_let.jpg&amp;imgrefurl=http://www.zamky-hrady.cz/1/ratiborice.htm&amp;usg=__38bNlhm_q7AJvAVbKAA3UfRNsZA=&amp;h=354&amp;w=500&amp;sz=38&amp;hl=cs&amp;start=0&amp;zoom=1&amp;tbnid=8TG9381xmnEa7M:&amp;tbnh=128&amp;tbnw=176&amp;prev=/images?q=ratibo%C5%99ice&amp;hl=cs&amp;biw=1362&amp;bih=583&amp;gbv=2&amp;tbs=isch:1&amp;itbs=1&amp;iact=hc&amp;vpx=120&amp;vpy=111&amp;dur=2150&amp;hovh=189&amp;hovw=267&amp;tx=144&amp;ty=111&amp;ei=bPEETaiGF8iztAbdsYjiCQ&amp;oei=bPEETaiGF8iztAbdsYjiCQ&amp;esq=1&amp;page=1&amp;ndsp=19&amp;ved=1t:429,r:0,s:0" TargetMode="External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bigcarpteam.webnode.cz/news/zacatky-kaprareni-aneb-jak-jsme-prozili-rozkos/" TargetMode="External"/><Relationship Id="rId2" Type="http://schemas.openxmlformats.org/officeDocument/2006/relationships/hyperlink" Target="http://www.wikipedie.czhttp/www.risy.cz/cs/krajske-ris/pardubicky-kraj/regionalni-informace/o-kraji/vychodni-cechy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lh3.ggpht.com/0Puzyq-Oe8p_m2U8WVsLmkgYMFoFaIXO6uLtKSD_TIHAAfM6uKO8xgenpafEWl-84TqO-Rs=s114" TargetMode="External"/><Relationship Id="rId3" Type="http://schemas.openxmlformats.org/officeDocument/2006/relationships/hyperlink" Target="http://lh5.ggpht.com/OgdsUJhS9MUPzDUXfZ2DOXgSIbCOVhr8ATnaeNTnzrlDI-Gajzl77yiCpkij7owuLZo1=s85" TargetMode="External"/><Relationship Id="rId7" Type="http://schemas.openxmlformats.org/officeDocument/2006/relationships/hyperlink" Target="http://lh6.ggpht.com/Xlxcm8fpD90Rv5tOv9mGLQReIXMuNxROSs0DjBUODsFrsVkPgo3Gjlog7g-Y009Y2F1sHw=s134" TargetMode="External"/><Relationship Id="rId2" Type="http://schemas.openxmlformats.org/officeDocument/2006/relationships/hyperlink" Target="http://lh6.ggpht.com/GAVmkMT8QtrtnR7P8oMsSh5n4DmbOFSNbCRURo-JhJH7XuLGLbHdV0XJGpsb3wlFJLc_=s9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6.ggpht.com/am5C-rFO3yWbmbbPRpOLkls7_eKUO1ZK0aCCj3slt95D-Q-j2jar0dVxpxdYEn4BvXhouQ=s114" TargetMode="External"/><Relationship Id="rId11" Type="http://schemas.openxmlformats.org/officeDocument/2006/relationships/hyperlink" Target="http://lh4.ggpht.com/xMSkoyE9Nmk-1YUh6GMfajPupxWx21LP5PDvPws_kUKRariuTtXQKeDCoDj3Df6CYpdWRw=s119" TargetMode="External"/><Relationship Id="rId5" Type="http://schemas.openxmlformats.org/officeDocument/2006/relationships/hyperlink" Target="http://lh6.ggpht.com/Aft2QJBfgs4N2R6pob2QdJmVMxAFwxY9nDPfDJqQjT9DRxue-ibSX08w4xD3G26Io2Vd-A=s98" TargetMode="External"/><Relationship Id="rId10" Type="http://schemas.openxmlformats.org/officeDocument/2006/relationships/hyperlink" Target="http://lh5.ggpht.com/_urdKcv7ETaqLAoYhDmO4AmJgYuk9NTXXVAHPfqhhR5N8wFF-kNR4lrZaqaufilYtooaj4Y=s141" TargetMode="External"/><Relationship Id="rId4" Type="http://schemas.openxmlformats.org/officeDocument/2006/relationships/hyperlink" Target="http://lh6.ggpht.com/e7InxB2qNoQNJcGHhXxPq0qabJwWXdOJWNb07vd87wU3qzXhwhNoZwTLtgwWFdDbDrW-=s125" TargetMode="External"/><Relationship Id="rId9" Type="http://schemas.openxmlformats.org/officeDocument/2006/relationships/hyperlink" Target="http://lh4.ggpht.com/I5VHeE78QuvErmlzrBxAxGx2YaZAHTehwIAe4cdFg7qBs2zkGpRebMkBflV8-nzy3X_pwik=s1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Česká republika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Východní Čechy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8194" name="Picture 2" descr="http://www.risy.cz/UserFiles/Image/Sdilene/OKraji/Tur_H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642918"/>
            <a:ext cx="7072362" cy="550072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642918"/>
            <a:ext cx="892971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Pohoří</a:t>
            </a:r>
            <a:r>
              <a:rPr lang="cs-CZ" sz="2800" dirty="0" smtClean="0"/>
              <a:t> – Krkonoše – Sněžka(1602m)</a:t>
            </a:r>
          </a:p>
          <a:p>
            <a:r>
              <a:rPr lang="cs-CZ" sz="2800" dirty="0" smtClean="0"/>
              <a:t>             - Orlické hory </a:t>
            </a:r>
          </a:p>
          <a:p>
            <a:r>
              <a:rPr lang="cs-CZ" sz="2800" dirty="0" smtClean="0"/>
              <a:t>             - Jizerské hory</a:t>
            </a:r>
          </a:p>
          <a:p>
            <a:r>
              <a:rPr lang="cs-CZ" sz="2800" b="1" u="sng" dirty="0" smtClean="0"/>
              <a:t>Řeky</a:t>
            </a:r>
            <a:r>
              <a:rPr lang="cs-CZ" sz="2800" dirty="0" smtClean="0"/>
              <a:t> – Labe – pravé přítoky – Cidlina</a:t>
            </a:r>
          </a:p>
          <a:p>
            <a:r>
              <a:rPr lang="cs-CZ" sz="2800" dirty="0" smtClean="0"/>
              <a:t>                                                - Jizera</a:t>
            </a:r>
          </a:p>
          <a:p>
            <a:r>
              <a:rPr lang="cs-CZ" sz="2800" dirty="0" smtClean="0"/>
              <a:t>                      - levé přítoky – Orlice</a:t>
            </a:r>
          </a:p>
          <a:p>
            <a:r>
              <a:rPr lang="cs-CZ" sz="2800" dirty="0" smtClean="0"/>
              <a:t>                                             - </a:t>
            </a:r>
            <a:r>
              <a:rPr lang="cs-CZ" sz="2800" dirty="0" err="1" smtClean="0"/>
              <a:t>Chrudimka</a:t>
            </a:r>
            <a:endParaRPr lang="cs-CZ" sz="2800" dirty="0" smtClean="0"/>
          </a:p>
          <a:p>
            <a:r>
              <a:rPr lang="cs-CZ" sz="2800" b="1" u="sng" dirty="0" smtClean="0"/>
              <a:t>Města</a:t>
            </a:r>
            <a:r>
              <a:rPr lang="cs-CZ" sz="2800" dirty="0" smtClean="0"/>
              <a:t> – Hradec Králové – strojírenství, potravinářství, výroba </a:t>
            </a:r>
          </a:p>
          <a:p>
            <a:r>
              <a:rPr lang="cs-CZ" sz="2800" dirty="0" smtClean="0"/>
              <a:t>                                            klavírů, vysoká škola</a:t>
            </a:r>
          </a:p>
          <a:p>
            <a:r>
              <a:rPr lang="cs-CZ" sz="2800" dirty="0" smtClean="0"/>
              <a:t>            - Pardubice – výroba perníku</a:t>
            </a:r>
          </a:p>
          <a:p>
            <a:r>
              <a:rPr lang="cs-CZ" sz="2800" dirty="0" smtClean="0"/>
              <a:t>            - Trutnov, Náchod – textilní průmysl</a:t>
            </a:r>
          </a:p>
          <a:p>
            <a:r>
              <a:rPr lang="cs-CZ" sz="2800" dirty="0" smtClean="0"/>
              <a:t>            - Dvůr Králové – Zoo</a:t>
            </a:r>
          </a:p>
          <a:p>
            <a:r>
              <a:rPr lang="cs-CZ" sz="2800" dirty="0" smtClean="0"/>
              <a:t>            - Jičín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928662" y="6143644"/>
            <a:ext cx="3962400" cy="457200"/>
          </a:xfrm>
        </p:spPr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714356"/>
            <a:ext cx="7643866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Zajímavosti</a:t>
            </a:r>
            <a:r>
              <a:rPr lang="cs-CZ" sz="2800" dirty="0" smtClean="0"/>
              <a:t> – </a:t>
            </a:r>
            <a:r>
              <a:rPr lang="cs-CZ" sz="2800" dirty="0" err="1" smtClean="0">
                <a:hlinkClick r:id="rId3"/>
              </a:rPr>
              <a:t>Adršpašskoteplické</a:t>
            </a:r>
            <a:r>
              <a:rPr lang="cs-CZ" sz="2800" dirty="0" smtClean="0">
                <a:hlinkClick r:id="rId3"/>
              </a:rPr>
              <a:t> skály</a:t>
            </a:r>
            <a:endParaRPr lang="cs-CZ" sz="2800" dirty="0" smtClean="0"/>
          </a:p>
          <a:p>
            <a:r>
              <a:rPr lang="cs-CZ" sz="2800" dirty="0" smtClean="0"/>
              <a:t>                     - </a:t>
            </a:r>
            <a:r>
              <a:rPr lang="cs-CZ" sz="2800" dirty="0" smtClean="0">
                <a:hlinkClick r:id="rId4"/>
              </a:rPr>
              <a:t>Broumovské stěny</a:t>
            </a:r>
            <a:endParaRPr lang="cs-CZ" sz="2800" dirty="0" smtClean="0"/>
          </a:p>
          <a:p>
            <a:r>
              <a:rPr lang="cs-CZ" sz="2800" dirty="0" smtClean="0"/>
              <a:t>                     - </a:t>
            </a:r>
            <a:r>
              <a:rPr lang="cs-CZ" sz="2800" dirty="0" smtClean="0">
                <a:hlinkClick r:id="rId5"/>
              </a:rPr>
              <a:t>Prachovské skály</a:t>
            </a:r>
            <a:endParaRPr lang="cs-CZ" sz="2800" dirty="0" smtClean="0"/>
          </a:p>
          <a:p>
            <a:r>
              <a:rPr lang="cs-CZ" sz="2800" dirty="0" smtClean="0"/>
              <a:t>                     - </a:t>
            </a:r>
            <a:r>
              <a:rPr lang="cs-CZ" sz="2800" dirty="0" smtClean="0">
                <a:hlinkClick r:id="rId6"/>
              </a:rPr>
              <a:t>Babiččino údolí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dirty="0" smtClean="0"/>
              <a:t>     </a:t>
            </a:r>
            <a:endParaRPr lang="cs-CZ" dirty="0"/>
          </a:p>
        </p:txBody>
      </p:sp>
      <p:pic>
        <p:nvPicPr>
          <p:cNvPr id="14" name="Obrázek 13" descr="magicke-skaly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215074" y="285728"/>
            <a:ext cx="2425700" cy="1638300"/>
          </a:xfrm>
          <a:prstGeom prst="rect">
            <a:avLst/>
          </a:prstGeom>
        </p:spPr>
      </p:pic>
      <p:pic>
        <p:nvPicPr>
          <p:cNvPr id="15" name="Obrázek 14" descr="broumovske-steny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000628" y="2571744"/>
            <a:ext cx="3619502" cy="3143254"/>
          </a:xfrm>
          <a:prstGeom prst="rect">
            <a:avLst/>
          </a:prstGeom>
        </p:spPr>
      </p:pic>
      <p:pic>
        <p:nvPicPr>
          <p:cNvPr id="19" name="Obrázek 18" descr="prachovské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14282" y="1928802"/>
            <a:ext cx="2143140" cy="2071692"/>
          </a:xfrm>
          <a:prstGeom prst="rect">
            <a:avLst/>
          </a:prstGeom>
        </p:spPr>
      </p:pic>
      <p:pic>
        <p:nvPicPr>
          <p:cNvPr id="20" name="Obrázek 19" descr="babic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1500166" y="4214818"/>
            <a:ext cx="3071834" cy="2357454"/>
          </a:xfrm>
          <a:prstGeom prst="rect">
            <a:avLst/>
          </a:prstGeom>
        </p:spPr>
      </p:pic>
      <p:cxnSp>
        <p:nvCxnSpPr>
          <p:cNvPr id="22" name="Přímá spojovací šipka 21"/>
          <p:cNvCxnSpPr/>
          <p:nvPr/>
        </p:nvCxnSpPr>
        <p:spPr>
          <a:xfrm>
            <a:off x="5929322" y="1000108"/>
            <a:ext cx="642942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6200000" flipH="1">
            <a:off x="5036347" y="1607331"/>
            <a:ext cx="1285884" cy="10715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10800000" flipV="1">
            <a:off x="2071670" y="1857364"/>
            <a:ext cx="642942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rot="5400000">
            <a:off x="3178959" y="2750339"/>
            <a:ext cx="2071702" cy="1143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8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8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8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1" dur="8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2" dur="8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8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071538" y="428604"/>
            <a:ext cx="78581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357166"/>
            <a:ext cx="814393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Zámky </a:t>
            </a:r>
            <a:r>
              <a:rPr lang="cs-CZ" sz="2800" dirty="0" smtClean="0"/>
              <a:t>– </a:t>
            </a:r>
            <a:r>
              <a:rPr lang="cs-CZ" sz="2800" dirty="0" smtClean="0">
                <a:hlinkClick r:id="rId3"/>
              </a:rPr>
              <a:t>Kuks</a:t>
            </a:r>
            <a:endParaRPr lang="cs-CZ" sz="2800" dirty="0" smtClean="0"/>
          </a:p>
          <a:p>
            <a:r>
              <a:rPr lang="cs-CZ" sz="2800" dirty="0" smtClean="0"/>
              <a:t>             - </a:t>
            </a:r>
            <a:r>
              <a:rPr lang="cs-CZ" sz="2800" dirty="0" smtClean="0">
                <a:hlinkClick r:id="rId4"/>
              </a:rPr>
              <a:t>Ratibořice</a:t>
            </a:r>
            <a:r>
              <a:rPr lang="cs-CZ" sz="2800" dirty="0" smtClean="0"/>
              <a:t>  </a:t>
            </a:r>
          </a:p>
          <a:p>
            <a:r>
              <a:rPr lang="cs-CZ" sz="2800" dirty="0" smtClean="0"/>
              <a:t>             - </a:t>
            </a:r>
            <a:r>
              <a:rPr lang="cs-CZ" sz="2800" dirty="0" smtClean="0">
                <a:hlinkClick r:id="rId5"/>
              </a:rPr>
              <a:t>Náchod</a:t>
            </a:r>
            <a:endParaRPr lang="cs-CZ" sz="2800" dirty="0" smtClean="0"/>
          </a:p>
          <a:p>
            <a:r>
              <a:rPr lang="cs-CZ" sz="2800" b="1" u="sng" dirty="0" smtClean="0"/>
              <a:t>Pevnost</a:t>
            </a:r>
            <a:r>
              <a:rPr lang="cs-CZ" sz="2800" dirty="0" smtClean="0"/>
              <a:t> – </a:t>
            </a:r>
            <a:r>
              <a:rPr lang="cs-CZ" sz="2800" dirty="0" smtClean="0">
                <a:hlinkClick r:id="rId6"/>
              </a:rPr>
              <a:t>Josefov</a:t>
            </a:r>
            <a:endParaRPr lang="cs-CZ" sz="2800" dirty="0" smtClean="0"/>
          </a:p>
          <a:p>
            <a:r>
              <a:rPr lang="cs-CZ" sz="2800" b="1" u="sng" dirty="0" smtClean="0"/>
              <a:t>Přehrada</a:t>
            </a:r>
            <a:r>
              <a:rPr lang="cs-CZ" sz="2800" dirty="0" smtClean="0"/>
              <a:t> – Rozkoš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</p:txBody>
      </p:sp>
      <p:pic>
        <p:nvPicPr>
          <p:cNvPr id="10" name="Obrázek 9" descr="16473-kuks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14942" y="0"/>
            <a:ext cx="3429024" cy="1928826"/>
          </a:xfrm>
          <a:prstGeom prst="rect">
            <a:avLst/>
          </a:prstGeom>
        </p:spPr>
      </p:pic>
      <p:pic>
        <p:nvPicPr>
          <p:cNvPr id="11" name="Obrázek 10" descr="ratiborice_let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14282" y="2571744"/>
            <a:ext cx="3190864" cy="2514594"/>
          </a:xfrm>
          <a:prstGeom prst="rect">
            <a:avLst/>
          </a:prstGeom>
        </p:spPr>
      </p:pic>
      <p:pic>
        <p:nvPicPr>
          <p:cNvPr id="12" name="Obrázek 11" descr="nachod_let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000760" y="2214554"/>
            <a:ext cx="2905112" cy="2286016"/>
          </a:xfrm>
          <a:prstGeom prst="rect">
            <a:avLst/>
          </a:prstGeom>
        </p:spPr>
      </p:pic>
      <p:pic>
        <p:nvPicPr>
          <p:cNvPr id="13" name="Obrázek 12" descr="josefov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643306" y="2000240"/>
            <a:ext cx="2071702" cy="2286016"/>
          </a:xfrm>
          <a:prstGeom prst="rect">
            <a:avLst/>
          </a:prstGeom>
        </p:spPr>
      </p:pic>
      <p:pic>
        <p:nvPicPr>
          <p:cNvPr id="14" name="Obrázek 13" descr="Rozkos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500430" y="4643446"/>
            <a:ext cx="3429024" cy="2069778"/>
          </a:xfrm>
          <a:prstGeom prst="rect">
            <a:avLst/>
          </a:prstGeom>
        </p:spPr>
      </p:pic>
      <p:cxnSp>
        <p:nvCxnSpPr>
          <p:cNvPr id="17" name="Přímá spojovací šipka 16"/>
          <p:cNvCxnSpPr/>
          <p:nvPr/>
        </p:nvCxnSpPr>
        <p:spPr>
          <a:xfrm>
            <a:off x="2786050" y="642918"/>
            <a:ext cx="235745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16200000" flipH="1">
            <a:off x="2571736" y="1785926"/>
            <a:ext cx="1500198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2928926" y="1500174"/>
            <a:ext cx="3143272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3000364" y="2000240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16200000" flipH="1">
            <a:off x="2321703" y="3321843"/>
            <a:ext cx="2286016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9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9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1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Učebnice vlastivědy pro 5.roč.,</a:t>
            </a:r>
            <a:r>
              <a:rPr lang="cs-CZ" dirty="0" err="1" smtClean="0"/>
              <a:t>nakl.Prodos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  <a:hlinkClick r:id="rId2"/>
              </a:rPr>
              <a:t>www.wikipedie.czhttp</a:t>
            </a:r>
            <a:r>
              <a:rPr lang="cs-CZ" dirty="0" smtClean="0">
                <a:solidFill>
                  <a:srgbClr val="FF0000"/>
                </a:solidFill>
                <a:hlinkClick r:id="rId2"/>
              </a:rPr>
              <a:t>://www.risy.cz/cs/krajske-ris/pardubicky-kraj/regionalni-informace/o-kraji/vychodni-cechy/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  <a:hlinkClick r:id="rId3"/>
              </a:rPr>
              <a:t>http://bigcarpteam.webnode.cz/news/zacatky-kaprareni-aneb-jak-jsme-prozili-rozkos/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Obrázky: adresy </a:t>
            </a:r>
            <a:r>
              <a:rPr lang="cs-CZ" b="1" dirty="0">
                <a:solidFill>
                  <a:schemeClr val="bg1"/>
                </a:solidFill>
              </a:rPr>
              <a:t>(</a:t>
            </a:r>
            <a:r>
              <a:rPr lang="cs-CZ" b="1" dirty="0" smtClean="0">
                <a:solidFill>
                  <a:schemeClr val="bg1"/>
                </a:solidFill>
              </a:rPr>
              <a:t>URL)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23528" y="836712"/>
            <a:ext cx="8568952" cy="5472608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r>
              <a:rPr lang="cs-CZ" sz="16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  <a:hlinkClick r:id="rId2"/>
              </a:rPr>
              <a:t>http://lh6.ggpht.com/GAVmkMT8QtrtnR7P8oMsSh5n4DmbOFSNbCRURo-JhJH7XuLGLbHdV0XJGpsb3wlFJLc_=s99</a:t>
            </a:r>
            <a:endParaRPr lang="cs-CZ" sz="1600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r>
              <a:rPr lang="cs-CZ" sz="16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  <a:hlinkClick r:id="rId3"/>
              </a:rPr>
              <a:t>http://lh5.ggpht.com/OgdsUJhS9MUPzDUXfZ2DOXgSIbCOVhr8ATnaeNTnzrlDI-Gajzl77yiCpkij7owuLZo1=s85</a:t>
            </a:r>
            <a:endParaRPr lang="cs-CZ" sz="1600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r>
              <a:rPr lang="cs-CZ" sz="16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  <a:hlinkClick r:id="rId4"/>
              </a:rPr>
              <a:t>http://lh6.ggpht.com/e7InxB2qNoQNJcGHhXxPq0qabJwWXdOJWNb07vd87wU3qzXhwhNoZwTLtgwWFdDbDrW-=s125</a:t>
            </a:r>
            <a:endParaRPr lang="cs-CZ" sz="1600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r>
              <a:rPr lang="cs-CZ" sz="16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  <a:hlinkClick r:id="rId5"/>
              </a:rPr>
              <a:t>http://lh6.ggpht.com/Aft2QJBfgs4N2R6pob2QdJmVMxAFwxY9nDPfDJqQjT9DRxue-ibSX08w4xD3G26Io2Vd-A=s98</a:t>
            </a:r>
            <a:endParaRPr lang="cs-CZ" sz="1600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r>
              <a:rPr lang="cs-CZ" sz="1600" dirty="0" smtClean="0">
                <a:ln>
                  <a:solidFill>
                    <a:srgbClr val="0070C0"/>
                  </a:solidFill>
                </a:ln>
                <a:solidFill>
                  <a:srgbClr val="0070C0"/>
                </a:solidFill>
                <a:hlinkClick r:id="rId6"/>
              </a:rPr>
              <a:t>http://lh6.ggpht.com/am5C-rFO3yWbmbbPRpOLkls7_eKUO1ZK0aCCj3slt95D-Q-j2jar0dVxpxdYEn4BvXhouQ=s114</a:t>
            </a:r>
            <a:endParaRPr lang="cs-CZ" sz="1600" dirty="0" smtClean="0">
              <a:ln>
                <a:solidFill>
                  <a:srgbClr val="0070C0"/>
                </a:solidFill>
              </a:ln>
              <a:solidFill>
                <a:srgbClr val="0070C0"/>
              </a:solidFill>
            </a:endParaRPr>
          </a:p>
          <a:p>
            <a:r>
              <a:rPr lang="cs-CZ" sz="1600" dirty="0" smtClean="0">
                <a:ln>
                  <a:solidFill>
                    <a:srgbClr val="0070C0"/>
                  </a:solidFill>
                </a:ln>
                <a:hlinkClick r:id="rId7"/>
              </a:rPr>
              <a:t>http://lh6.ggpht.com/Xlxcm8fpD90Rv5tOv9mGLQReIXMuNxROSs0DjBUODsFrsVkPgo3Gjlog7g-Y009Y2F1sHw=s134</a:t>
            </a:r>
            <a:endParaRPr lang="cs-CZ" sz="1600" dirty="0" smtClean="0">
              <a:ln>
                <a:solidFill>
                  <a:srgbClr val="0070C0"/>
                </a:solidFill>
              </a:ln>
            </a:endParaRPr>
          </a:p>
          <a:p>
            <a:r>
              <a:rPr lang="cs-CZ" sz="1600" dirty="0" smtClean="0">
                <a:ln>
                  <a:solidFill>
                    <a:srgbClr val="0070C0"/>
                  </a:solidFill>
                </a:ln>
                <a:hlinkClick r:id="rId8"/>
              </a:rPr>
              <a:t>http://lh3.ggpht.com/0Puzyq-Oe8p_m2U8WVsLmkgYMFoFaIXO6uLtKSD_TIHAAfM6uKO8xgenpafEWl-84TqO-</a:t>
            </a:r>
            <a:r>
              <a:rPr lang="cs-CZ" sz="1600" dirty="0" err="1" smtClean="0">
                <a:ln>
                  <a:solidFill>
                    <a:srgbClr val="0070C0"/>
                  </a:solidFill>
                </a:ln>
                <a:hlinkClick r:id="rId8"/>
              </a:rPr>
              <a:t>Rs</a:t>
            </a:r>
            <a:r>
              <a:rPr lang="cs-CZ" sz="1600" dirty="0" smtClean="0">
                <a:ln>
                  <a:solidFill>
                    <a:srgbClr val="0070C0"/>
                  </a:solidFill>
                </a:ln>
                <a:hlinkClick r:id="rId8"/>
              </a:rPr>
              <a:t>=s114</a:t>
            </a:r>
            <a:endParaRPr lang="cs-CZ" sz="1600" dirty="0" smtClean="0">
              <a:ln>
                <a:solidFill>
                  <a:srgbClr val="0070C0"/>
                </a:solidFill>
              </a:ln>
            </a:endParaRPr>
          </a:p>
          <a:p>
            <a:r>
              <a:rPr lang="cs-CZ" sz="1600" dirty="0" smtClean="0">
                <a:ln>
                  <a:solidFill>
                    <a:srgbClr val="0070C0"/>
                  </a:solidFill>
                </a:ln>
                <a:hlinkClick r:id="rId9"/>
              </a:rPr>
              <a:t>http://lh4.ggpht.com/I5VHeE78QuvErmlzrBxAxGx2YaZAHTehwIAe4cdFg7qBs2zkGpRebMkBflV8-nzy3X_</a:t>
            </a:r>
            <a:r>
              <a:rPr lang="cs-CZ" sz="1600" dirty="0" err="1" smtClean="0">
                <a:ln>
                  <a:solidFill>
                    <a:srgbClr val="0070C0"/>
                  </a:solidFill>
                </a:ln>
                <a:hlinkClick r:id="rId9"/>
              </a:rPr>
              <a:t>pwik</a:t>
            </a:r>
            <a:r>
              <a:rPr lang="cs-CZ" sz="1600" dirty="0" smtClean="0">
                <a:ln>
                  <a:solidFill>
                    <a:srgbClr val="0070C0"/>
                  </a:solidFill>
                </a:ln>
                <a:hlinkClick r:id="rId9"/>
              </a:rPr>
              <a:t>=s113</a:t>
            </a:r>
            <a:endParaRPr lang="cs-CZ" sz="1600" dirty="0" smtClean="0">
              <a:ln>
                <a:solidFill>
                  <a:srgbClr val="0070C0"/>
                </a:solidFill>
              </a:ln>
            </a:endParaRPr>
          </a:p>
          <a:p>
            <a:r>
              <a:rPr lang="cs-CZ" sz="1600" dirty="0" smtClean="0">
                <a:ln>
                  <a:solidFill>
                    <a:srgbClr val="0070C0"/>
                  </a:solidFill>
                </a:ln>
                <a:hlinkClick r:id="rId10"/>
              </a:rPr>
              <a:t>http://lh5.ggpht.com/_urdKcv7ETaqLAoYhDmO4AmJgYuk9NTXXVAHPfqhhR5N8wFF-kNR4lrZaqaufilYtooaj4Y=s141</a:t>
            </a:r>
            <a:endParaRPr lang="cs-CZ" sz="1600" dirty="0" smtClean="0">
              <a:ln>
                <a:solidFill>
                  <a:srgbClr val="0070C0"/>
                </a:solidFill>
              </a:ln>
            </a:endParaRPr>
          </a:p>
          <a:p>
            <a:r>
              <a:rPr lang="cs-CZ" sz="1600" dirty="0" smtClean="0">
                <a:ln>
                  <a:solidFill>
                    <a:srgbClr val="0070C0"/>
                  </a:solidFill>
                </a:ln>
                <a:hlinkClick r:id="rId11"/>
              </a:rPr>
              <a:t>http://lh4.ggpht.com/xMSkoyE9Nmk-1YUh6GMfajPupxWx21LP5PDvPws_kUKRariuTtXQKeDCoDj3Df6CYpdWRw=s119</a:t>
            </a:r>
            <a:endParaRPr lang="cs-CZ" sz="1600" dirty="0" smtClean="0">
              <a:ln>
                <a:solidFill>
                  <a:srgbClr val="0070C0"/>
                </a:solidFill>
              </a:ln>
            </a:endParaRPr>
          </a:p>
          <a:p>
            <a:endParaRPr lang="cs-CZ" sz="1600" dirty="0" smtClean="0">
              <a:ln>
                <a:solidFill>
                  <a:srgbClr val="0070C0"/>
                </a:solidFill>
              </a:ln>
            </a:endParaRPr>
          </a:p>
          <a:p>
            <a:endParaRPr lang="cs-CZ" sz="2000" dirty="0" smtClean="0"/>
          </a:p>
          <a:p>
            <a:endParaRPr lang="cs-CZ" sz="1600" dirty="0">
              <a:noFill/>
            </a:endParaRPr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381</TotalTime>
  <Words>252</Words>
  <Application>Microsoft Office PowerPoint</Application>
  <PresentationFormat>Předvádění na obrazovce (4:3)</PresentationFormat>
  <Paragraphs>100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ČESKÁ REPUBLIKA</vt:lpstr>
      <vt:lpstr>Prezentace aplikace PowerPoint</vt:lpstr>
      <vt:lpstr>Prezentace aplikace PowerPoint</vt:lpstr>
      <vt:lpstr>Prezentace aplikace PowerPoint</vt:lpstr>
      <vt:lpstr>Prezentace aplikace PowerPoint</vt:lpstr>
      <vt:lpstr>Přehled zdrojů a odkazů</vt:lpstr>
      <vt:lpstr>Obrázky: adresy (URL)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User</cp:lastModifiedBy>
  <cp:revision>45</cp:revision>
  <dcterms:created xsi:type="dcterms:W3CDTF">2010-07-04T09:26:34Z</dcterms:created>
  <dcterms:modified xsi:type="dcterms:W3CDTF">2013-01-24T14:31:47Z</dcterms:modified>
</cp:coreProperties>
</file>