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64" r:id="rId4"/>
    <p:sldId id="259" r:id="rId5"/>
    <p:sldId id="260" r:id="rId6"/>
    <p:sldId id="261" r:id="rId7"/>
    <p:sldId id="262" r:id="rId8"/>
    <p:sldId id="263" r:id="rId9"/>
    <p:sldId id="265" r:id="rId10"/>
    <p:sldId id="266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74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dirty="0" smtClean="0"/>
            <a:t>: Základní škola a mateřská škola  Domažlice , </a:t>
          </a:r>
          <a:r>
            <a:rPr lang="cs-CZ" dirty="0" err="1" smtClean="0"/>
            <a:t>Msgre</a:t>
          </a:r>
          <a:r>
            <a:rPr lang="cs-CZ" dirty="0" smtClean="0"/>
            <a:t> B. Staška 232, příspěvková organizace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</a:t>
          </a:r>
          <a:r>
            <a:rPr lang="cs-CZ" dirty="0" smtClean="0"/>
            <a:t>: Mgr. Hronková Pavlína 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</a:t>
          </a:r>
          <a:r>
            <a:rPr lang="cs-CZ"/>
            <a:t>: </a:t>
          </a:r>
          <a:r>
            <a:rPr lang="cs-CZ" smtClean="0"/>
            <a:t>VY_32_INOVACE_02_Matematické </a:t>
          </a:r>
          <a:r>
            <a:rPr lang="cs-CZ" dirty="0" smtClean="0"/>
            <a:t>hádanky 2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 smtClean="0"/>
            <a:t>Téma: Matematické hádanky 2 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CZ.1.07/1.4.00/21.1437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DAEA276B-ECF9-46F6-A7D3-4693B2D32BC4}">
      <dgm:prSet/>
      <dgm:spPr/>
      <dgm:t>
        <a:bodyPr/>
        <a:lstStyle/>
        <a:p>
          <a:pPr algn="l"/>
          <a:r>
            <a:rPr lang="cs-CZ" dirty="0" smtClean="0"/>
            <a:t>Sada: Matematika pro 5. ročník</a:t>
          </a:r>
          <a:endParaRPr lang="cs-CZ" dirty="0"/>
        </a:p>
      </dgm:t>
    </dgm:pt>
    <dgm:pt modelId="{5CDD5C3F-CC99-485F-87DA-E7B8245CC121}" type="parTrans" cxnId="{3E9CE5CE-BE2A-4738-9975-063CAE07F465}">
      <dgm:prSet/>
      <dgm:spPr/>
      <dgm:t>
        <a:bodyPr/>
        <a:lstStyle/>
        <a:p>
          <a:endParaRPr lang="cs-CZ"/>
        </a:p>
      </dgm:t>
    </dgm:pt>
    <dgm:pt modelId="{CECB35EA-D988-4A7F-9A56-4637A6FB2BB0}" type="sibTrans" cxnId="{3E9CE5CE-BE2A-4738-9975-063CAE07F465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6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6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6"/>
      <dgm:spPr/>
    </dgm:pt>
    <dgm:pt modelId="{851BB866-B6AE-4566-893F-4C635BA974FC}" type="pres">
      <dgm:prSet presAssocID="{FBBFC3EA-9D9D-4F3A-BEA6-9C2C0E46BF20}" presName="circle2" presStyleLbl="node1" presStyleIdx="1" presStyleCnt="6"/>
      <dgm:spPr/>
    </dgm:pt>
    <dgm:pt modelId="{643EA938-EDE0-4533-ACCC-D2BD6F3A527C}" type="pres">
      <dgm:prSet presAssocID="{FBBFC3EA-9D9D-4F3A-BEA6-9C2C0E46BF20}" presName="rect2" presStyleLbl="alignAcc1" presStyleIdx="1" presStyleCnt="6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6"/>
      <dgm:spPr/>
    </dgm:pt>
    <dgm:pt modelId="{902074E1-B931-4618-97F1-FADBE82E9C3C}" type="pres">
      <dgm:prSet presAssocID="{019433A1-1324-4DE1-9E6F-32B851095F74}" presName="circle3" presStyleLbl="node1" presStyleIdx="2" presStyleCnt="6"/>
      <dgm:spPr/>
      <dgm:t>
        <a:bodyPr/>
        <a:lstStyle/>
        <a:p>
          <a:endParaRPr lang="cs-CZ"/>
        </a:p>
      </dgm:t>
    </dgm:pt>
    <dgm:pt modelId="{A3817367-F2BC-482F-8832-FA00B51DCCF3}" type="pres">
      <dgm:prSet presAssocID="{019433A1-1324-4DE1-9E6F-32B851095F74}" presName="rect3" presStyleLbl="alignAcc1" presStyleIdx="2" presStyleCnt="6"/>
      <dgm:spPr/>
      <dgm:t>
        <a:bodyPr/>
        <a:lstStyle/>
        <a:p>
          <a:endParaRPr lang="cs-CZ"/>
        </a:p>
      </dgm:t>
    </dgm:pt>
    <dgm:pt modelId="{626ABFF6-56C8-4386-B662-68EC364EED9D}" type="pres">
      <dgm:prSet presAssocID="{DAEA276B-ECF9-46F6-A7D3-4693B2D32BC4}" presName="vertSpace4" presStyleLbl="node1" presStyleIdx="2" presStyleCnt="6"/>
      <dgm:spPr/>
    </dgm:pt>
    <dgm:pt modelId="{6DB11F1C-D028-4800-9625-6611CA9DE6D4}" type="pres">
      <dgm:prSet presAssocID="{DAEA276B-ECF9-46F6-A7D3-4693B2D32BC4}" presName="circle4" presStyleLbl="node1" presStyleIdx="3" presStyleCnt="6"/>
      <dgm:spPr/>
    </dgm:pt>
    <dgm:pt modelId="{CDED6FE3-AD8F-4ACC-B6B8-710EDDD97598}" type="pres">
      <dgm:prSet presAssocID="{DAEA276B-ECF9-46F6-A7D3-4693B2D32BC4}" presName="rect4" presStyleLbl="alignAcc1" presStyleIdx="3" presStyleCnt="6"/>
      <dgm:spPr/>
      <dgm:t>
        <a:bodyPr/>
        <a:lstStyle/>
        <a:p>
          <a:endParaRPr lang="cs-CZ"/>
        </a:p>
      </dgm:t>
    </dgm:pt>
    <dgm:pt modelId="{397AC6D7-84A6-4150-958F-83C92D9ACF38}" type="pres">
      <dgm:prSet presAssocID="{C73C7642-F245-4585-8F88-243F9FAEF6CA}" presName="vertSpace5" presStyleLbl="node1" presStyleIdx="3" presStyleCnt="6"/>
      <dgm:spPr/>
    </dgm:pt>
    <dgm:pt modelId="{D7419528-33A6-416D-9E64-B3F7915C5149}" type="pres">
      <dgm:prSet presAssocID="{C73C7642-F245-4585-8F88-243F9FAEF6CA}" presName="circle5" presStyleLbl="node1" presStyleIdx="4" presStyleCnt="6"/>
      <dgm:spPr/>
    </dgm:pt>
    <dgm:pt modelId="{97289DF2-90F4-4EC2-A9FC-633B00BAB610}" type="pres">
      <dgm:prSet presAssocID="{C73C7642-F245-4585-8F88-243F9FAEF6CA}" presName="rect5" presStyleLbl="alignAcc1" presStyleIdx="4" presStyleCnt="6"/>
      <dgm:spPr/>
      <dgm:t>
        <a:bodyPr/>
        <a:lstStyle/>
        <a:p>
          <a:endParaRPr lang="cs-CZ"/>
        </a:p>
      </dgm:t>
    </dgm:pt>
    <dgm:pt modelId="{234EBA9D-95B4-4C20-A84E-6F65F1085DC6}" type="pres">
      <dgm:prSet presAssocID="{EBC41103-E2E5-4D48-9B4B-425520D3D098}" presName="vertSpace6" presStyleLbl="node1" presStyleIdx="4" presStyleCnt="6"/>
      <dgm:spPr/>
    </dgm:pt>
    <dgm:pt modelId="{12255512-213F-41DF-90A6-8B4CD74A2B52}" type="pres">
      <dgm:prSet presAssocID="{EBC41103-E2E5-4D48-9B4B-425520D3D098}" presName="circle6" presStyleLbl="node1" presStyleIdx="5" presStyleCnt="6"/>
      <dgm:spPr/>
    </dgm:pt>
    <dgm:pt modelId="{50C2F88D-8688-44C2-A854-691F34009D3B}" type="pres">
      <dgm:prSet presAssocID="{EBC41103-E2E5-4D48-9B4B-425520D3D098}" presName="rect6" presStyleLbl="alignAcc1" presStyleIdx="5" presStyleCnt="6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69A1436-182C-465B-AD7F-FE48E0C090C1}" type="pres">
      <dgm:prSet presAssocID="{DAEA276B-ECF9-46F6-A7D3-4693B2D32BC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A41A67C-3D3F-4AE9-9E0F-5D7F7BB2E741}" type="pres">
      <dgm:prSet presAssocID="{C73C7642-F245-4585-8F88-243F9FAEF6CA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969C235-9271-4D34-B740-D627A121CAD0}" type="pres">
      <dgm:prSet presAssocID="{EBC41103-E2E5-4D48-9B4B-425520D3D098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8872A1C4-B173-4283-A588-EE7F63234BB4}" type="presOf" srcId="{445C7998-7549-48B0-BD68-D4F0167F02E5}" destId="{BC35EE03-4121-4EF9-923D-7CB6D30D358D}" srcOrd="0" destOrd="0" presId="urn:microsoft.com/office/officeart/2005/8/layout/target3"/>
    <dgm:cxn modelId="{BCBBE67A-6C65-44BD-9232-77963DBE2538}" type="presOf" srcId="{FBBFC3EA-9D9D-4F3A-BEA6-9C2C0E46BF20}" destId="{832BF48F-0145-4429-9E02-8FCA946CCE9E}" srcOrd="1" destOrd="0" presId="urn:microsoft.com/office/officeart/2005/8/layout/target3"/>
    <dgm:cxn modelId="{4C82EDC6-D46A-45BB-859D-A6259205F4E8}" type="presOf" srcId="{C73C7642-F245-4585-8F88-243F9FAEF6CA}" destId="{97289DF2-90F4-4EC2-A9FC-633B00BAB610}" srcOrd="0" destOrd="0" presId="urn:microsoft.com/office/officeart/2005/8/layout/target3"/>
    <dgm:cxn modelId="{8A629F75-DF48-4D4D-940F-C17BB112DC29}" type="presOf" srcId="{DAEA276B-ECF9-46F6-A7D3-4693B2D32BC4}" destId="{CDED6FE3-AD8F-4ACC-B6B8-710EDDD97598}" srcOrd="0" destOrd="0" presId="urn:microsoft.com/office/officeart/2005/8/layout/target3"/>
    <dgm:cxn modelId="{2328E572-2886-42AC-91BF-84123D1B67BE}" type="presOf" srcId="{FBBFC3EA-9D9D-4F3A-BEA6-9C2C0E46BF20}" destId="{643EA938-EDE0-4533-ACCC-D2BD6F3A527C}" srcOrd="0" destOrd="0" presId="urn:microsoft.com/office/officeart/2005/8/layout/target3"/>
    <dgm:cxn modelId="{27D3B030-94C3-4601-8CD2-B871B21B546E}" type="presOf" srcId="{DAEA276B-ECF9-46F6-A7D3-4693B2D32BC4}" destId="{F69A1436-182C-465B-AD7F-FE48E0C090C1}" srcOrd="1" destOrd="0" presId="urn:microsoft.com/office/officeart/2005/8/layout/target3"/>
    <dgm:cxn modelId="{21A19982-BE9F-4240-BFEA-F0C534AC0171}" type="presOf" srcId="{C73C7642-F245-4585-8F88-243F9FAEF6CA}" destId="{AA41A67C-3D3F-4AE9-9E0F-5D7F7BB2E741}" srcOrd="1" destOrd="0" presId="urn:microsoft.com/office/officeart/2005/8/layout/target3"/>
    <dgm:cxn modelId="{CCF75D70-6A9F-42B0-B62F-D568EBBEF1EC}" type="presOf" srcId="{019433A1-1324-4DE1-9E6F-32B851095F74}" destId="{A3817367-F2BC-482F-8832-FA00B51DCCF3}" srcOrd="0" destOrd="0" presId="urn:microsoft.com/office/officeart/2005/8/layout/target3"/>
    <dgm:cxn modelId="{7A48F8B9-1E6D-4DA5-A2FD-637D890BF516}" type="presOf" srcId="{019433A1-1324-4DE1-9E6F-32B851095F74}" destId="{E7297F21-D4FD-4A41-AE58-814D01A6B5E7}" srcOrd="1" destOrd="0" presId="urn:microsoft.com/office/officeart/2005/8/layout/target3"/>
    <dgm:cxn modelId="{808A55A3-7A45-463B-8870-E66256D18048}" srcId="{39F8B381-5807-488E-AC22-73DD4140ED4A}" destId="{C73C7642-F245-4585-8F88-243F9FAEF6CA}" srcOrd="4" destOrd="0" parTransId="{3E2FFE2A-E7B1-401F-BAB6-893DF909FA64}" sibTransId="{C6F235C3-B62B-4F7C-8AF0-6D3C84052041}"/>
    <dgm:cxn modelId="{447762AA-747A-4224-B41C-7DD020DF72E0}" type="presOf" srcId="{EBC41103-E2E5-4D48-9B4B-425520D3D098}" destId="{F969C235-9271-4D34-B740-D627A121CAD0}" srcOrd="1" destOrd="0" presId="urn:microsoft.com/office/officeart/2005/8/layout/target3"/>
    <dgm:cxn modelId="{20C87FD3-0041-48AD-AB63-7270589BB580}" type="presOf" srcId="{445C7998-7549-48B0-BD68-D4F0167F02E5}" destId="{4D19AB04-24FA-40C2-B203-52AE3D15E171}" srcOrd="1" destOrd="0" presId="urn:microsoft.com/office/officeart/2005/8/layout/target3"/>
    <dgm:cxn modelId="{3E9CE5CE-BE2A-4738-9975-063CAE07F465}" srcId="{39F8B381-5807-488E-AC22-73DD4140ED4A}" destId="{DAEA276B-ECF9-46F6-A7D3-4693B2D32BC4}" srcOrd="3" destOrd="0" parTransId="{5CDD5C3F-CC99-485F-87DA-E7B8245CC121}" sibTransId="{CECB35EA-D988-4A7F-9A56-4637A6FB2BB0}"/>
    <dgm:cxn modelId="{06FB11D3-A4DD-46F9-9FC2-9A13C6AD6F59}" type="presOf" srcId="{39F8B381-5807-488E-AC22-73DD4140ED4A}" destId="{71045F8C-00FA-488E-A7BD-E2E6753D979D}" srcOrd="0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AFD990D2-1791-4CE2-8452-DDBC6D226815}" type="presOf" srcId="{EBC41103-E2E5-4D48-9B4B-425520D3D098}" destId="{50C2F88D-8688-44C2-A854-691F34009D3B}" srcOrd="0" destOrd="0" presId="urn:microsoft.com/office/officeart/2005/8/layout/target3"/>
    <dgm:cxn modelId="{56D768D4-D8A8-4F09-8215-BEB7EB914931}" srcId="{39F8B381-5807-488E-AC22-73DD4140ED4A}" destId="{EBC41103-E2E5-4D48-9B4B-425520D3D098}" srcOrd="5" destOrd="0" parTransId="{66EC36A9-2BA2-4EC9-AAE7-037918B0215E}" sibTransId="{CD7C273C-2CBB-488A-8BF2-5D00DBC541E5}"/>
    <dgm:cxn modelId="{686A8FFA-5CAA-4C26-8E12-5C4ACB152784}" type="presParOf" srcId="{71045F8C-00FA-488E-A7BD-E2E6753D979D}" destId="{3577EC6B-C980-4F34-8C69-4365E7B8FC8C}" srcOrd="0" destOrd="0" presId="urn:microsoft.com/office/officeart/2005/8/layout/target3"/>
    <dgm:cxn modelId="{91A47133-7A7F-45BC-9BC7-B07131BA7860}" type="presParOf" srcId="{71045F8C-00FA-488E-A7BD-E2E6753D979D}" destId="{6940EB87-DC1D-4BC3-9408-9AC2E1FFC039}" srcOrd="1" destOrd="0" presId="urn:microsoft.com/office/officeart/2005/8/layout/target3"/>
    <dgm:cxn modelId="{F4C500E8-150B-494F-B8ED-C36678AA8DA8}" type="presParOf" srcId="{71045F8C-00FA-488E-A7BD-E2E6753D979D}" destId="{BC35EE03-4121-4EF9-923D-7CB6D30D358D}" srcOrd="2" destOrd="0" presId="urn:microsoft.com/office/officeart/2005/8/layout/target3"/>
    <dgm:cxn modelId="{0AA29C5C-2C24-4798-AC96-4B1C0C2F2E0D}" type="presParOf" srcId="{71045F8C-00FA-488E-A7BD-E2E6753D979D}" destId="{C95EEA27-3CBF-4645-A92D-9D8AF5C1CBFC}" srcOrd="3" destOrd="0" presId="urn:microsoft.com/office/officeart/2005/8/layout/target3"/>
    <dgm:cxn modelId="{2BD16608-1FE0-4756-8C8B-C875C7289FC4}" type="presParOf" srcId="{71045F8C-00FA-488E-A7BD-E2E6753D979D}" destId="{851BB866-B6AE-4566-893F-4C635BA974FC}" srcOrd="4" destOrd="0" presId="urn:microsoft.com/office/officeart/2005/8/layout/target3"/>
    <dgm:cxn modelId="{92EF432E-1889-497E-8544-03C31413042A}" type="presParOf" srcId="{71045F8C-00FA-488E-A7BD-E2E6753D979D}" destId="{643EA938-EDE0-4533-ACCC-D2BD6F3A527C}" srcOrd="5" destOrd="0" presId="urn:microsoft.com/office/officeart/2005/8/layout/target3"/>
    <dgm:cxn modelId="{266C07F1-5378-48A8-BC9D-597A8D853684}" type="presParOf" srcId="{71045F8C-00FA-488E-A7BD-E2E6753D979D}" destId="{92F31B18-D66D-4CC7-89B9-378928DE877D}" srcOrd="6" destOrd="0" presId="urn:microsoft.com/office/officeart/2005/8/layout/target3"/>
    <dgm:cxn modelId="{458D3FB6-98CD-4A39-9952-0FA8D1FAE387}" type="presParOf" srcId="{71045F8C-00FA-488E-A7BD-E2E6753D979D}" destId="{902074E1-B931-4618-97F1-FADBE82E9C3C}" srcOrd="7" destOrd="0" presId="urn:microsoft.com/office/officeart/2005/8/layout/target3"/>
    <dgm:cxn modelId="{9482A69A-173E-41A4-80D0-1862287E7C96}" type="presParOf" srcId="{71045F8C-00FA-488E-A7BD-E2E6753D979D}" destId="{A3817367-F2BC-482F-8832-FA00B51DCCF3}" srcOrd="8" destOrd="0" presId="urn:microsoft.com/office/officeart/2005/8/layout/target3"/>
    <dgm:cxn modelId="{29669FCF-7322-4B52-95ED-B457EEB23AAE}" type="presParOf" srcId="{71045F8C-00FA-488E-A7BD-E2E6753D979D}" destId="{626ABFF6-56C8-4386-B662-68EC364EED9D}" srcOrd="9" destOrd="0" presId="urn:microsoft.com/office/officeart/2005/8/layout/target3"/>
    <dgm:cxn modelId="{010125C6-18C0-44D0-8272-9F0E3A1DBE07}" type="presParOf" srcId="{71045F8C-00FA-488E-A7BD-E2E6753D979D}" destId="{6DB11F1C-D028-4800-9625-6611CA9DE6D4}" srcOrd="10" destOrd="0" presId="urn:microsoft.com/office/officeart/2005/8/layout/target3"/>
    <dgm:cxn modelId="{EA39D19B-FFD4-44B6-96CA-3BA5FDBF0BB4}" type="presParOf" srcId="{71045F8C-00FA-488E-A7BD-E2E6753D979D}" destId="{CDED6FE3-AD8F-4ACC-B6B8-710EDDD97598}" srcOrd="11" destOrd="0" presId="urn:microsoft.com/office/officeart/2005/8/layout/target3"/>
    <dgm:cxn modelId="{2F6CF1D3-57D7-4C22-8AF1-2C768A1825EC}" type="presParOf" srcId="{71045F8C-00FA-488E-A7BD-E2E6753D979D}" destId="{397AC6D7-84A6-4150-958F-83C92D9ACF38}" srcOrd="12" destOrd="0" presId="urn:microsoft.com/office/officeart/2005/8/layout/target3"/>
    <dgm:cxn modelId="{DE6AB110-E137-4A94-ABAE-64FDDE10C9B0}" type="presParOf" srcId="{71045F8C-00FA-488E-A7BD-E2E6753D979D}" destId="{D7419528-33A6-416D-9E64-B3F7915C5149}" srcOrd="13" destOrd="0" presId="urn:microsoft.com/office/officeart/2005/8/layout/target3"/>
    <dgm:cxn modelId="{91816C1E-B7F9-40A4-AE84-5A42EA4D1B23}" type="presParOf" srcId="{71045F8C-00FA-488E-A7BD-E2E6753D979D}" destId="{97289DF2-90F4-4EC2-A9FC-633B00BAB610}" srcOrd="14" destOrd="0" presId="urn:microsoft.com/office/officeart/2005/8/layout/target3"/>
    <dgm:cxn modelId="{19725042-8060-4D76-8863-3979AA2770BD}" type="presParOf" srcId="{71045F8C-00FA-488E-A7BD-E2E6753D979D}" destId="{234EBA9D-95B4-4C20-A84E-6F65F1085DC6}" srcOrd="15" destOrd="0" presId="urn:microsoft.com/office/officeart/2005/8/layout/target3"/>
    <dgm:cxn modelId="{38C6450E-917B-4F77-9F0C-0AA2FFFA35F5}" type="presParOf" srcId="{71045F8C-00FA-488E-A7BD-E2E6753D979D}" destId="{12255512-213F-41DF-90A6-8B4CD74A2B52}" srcOrd="16" destOrd="0" presId="urn:microsoft.com/office/officeart/2005/8/layout/target3"/>
    <dgm:cxn modelId="{CB696279-288E-4663-BC7F-8C60E78F4FF2}" type="presParOf" srcId="{71045F8C-00FA-488E-A7BD-E2E6753D979D}" destId="{50C2F88D-8688-44C2-A854-691F34009D3B}" srcOrd="17" destOrd="0" presId="urn:microsoft.com/office/officeart/2005/8/layout/target3"/>
    <dgm:cxn modelId="{CA487694-E08D-450D-A91A-30FA77A26A95}" type="presParOf" srcId="{71045F8C-00FA-488E-A7BD-E2E6753D979D}" destId="{4D19AB04-24FA-40C2-B203-52AE3D15E171}" srcOrd="18" destOrd="0" presId="urn:microsoft.com/office/officeart/2005/8/layout/target3"/>
    <dgm:cxn modelId="{538079BC-4CD8-4FC0-8E55-DAA4349E100B}" type="presParOf" srcId="{71045F8C-00FA-488E-A7BD-E2E6753D979D}" destId="{832BF48F-0145-4429-9E02-8FCA946CCE9E}" srcOrd="19" destOrd="0" presId="urn:microsoft.com/office/officeart/2005/8/layout/target3"/>
    <dgm:cxn modelId="{6A6EAA99-84BB-45F4-96E9-7DDFDBE0E281}" type="presParOf" srcId="{71045F8C-00FA-488E-A7BD-E2E6753D979D}" destId="{E7297F21-D4FD-4A41-AE58-814D01A6B5E7}" srcOrd="20" destOrd="0" presId="urn:microsoft.com/office/officeart/2005/8/layout/target3"/>
    <dgm:cxn modelId="{049423CD-1359-4775-992F-55D7286BDF3C}" type="presParOf" srcId="{71045F8C-00FA-488E-A7BD-E2E6753D979D}" destId="{F69A1436-182C-465B-AD7F-FE48E0C090C1}" srcOrd="21" destOrd="0" presId="urn:microsoft.com/office/officeart/2005/8/layout/target3"/>
    <dgm:cxn modelId="{2F2B989B-3D44-42CA-AEA5-8C88E0CFDDC3}" type="presParOf" srcId="{71045F8C-00FA-488E-A7BD-E2E6753D979D}" destId="{AA41A67C-3D3F-4AE9-9E0F-5D7F7BB2E741}" srcOrd="22" destOrd="0" presId="urn:microsoft.com/office/officeart/2005/8/layout/target3"/>
    <dgm:cxn modelId="{8F92C21E-80A1-497B-967F-845364AE04F0}" type="presParOf" srcId="{71045F8C-00FA-488E-A7BD-E2E6753D979D}" destId="{F969C235-9271-4D34-B740-D627A121CAD0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školy</a:t>
          </a:r>
          <a:r>
            <a:rPr lang="cs-CZ" sz="1400" kern="1200" dirty="0" smtClean="0"/>
            <a:t>: Základní škola a mateřská škola  Domažlice , </a:t>
          </a:r>
          <a:r>
            <a:rPr lang="cs-CZ" sz="1400" kern="1200" dirty="0" err="1" smtClean="0"/>
            <a:t>Msgre</a:t>
          </a:r>
          <a:r>
            <a:rPr lang="cs-CZ" sz="1400" kern="1200" dirty="0" smtClean="0"/>
            <a:t> B. Staška 232, příspěvková organizace </a:t>
          </a:r>
          <a:endParaRPr lang="cs-CZ" sz="1400" kern="1200" dirty="0"/>
        </a:p>
      </dsp:txBody>
      <dsp:txXfrm>
        <a:off x="2016223" y="0"/>
        <a:ext cx="4752528" cy="504057"/>
      </dsp:txXfrm>
    </dsp:sp>
    <dsp:sp modelId="{851BB866-B6AE-4566-893F-4C635BA974FC}">
      <dsp:nvSpPr>
        <dsp:cNvPr id="0" name=""/>
        <dsp:cNvSpPr/>
      </dsp:nvSpPr>
      <dsp:spPr>
        <a:xfrm>
          <a:off x="352839" y="504057"/>
          <a:ext cx="3326768" cy="332676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504057"/>
          <a:ext cx="4752528" cy="332676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Autor</a:t>
          </a:r>
          <a:r>
            <a:rPr lang="cs-CZ" sz="1400" kern="1200" dirty="0" smtClean="0"/>
            <a:t>: Mgr. Hronková Pavlína </a:t>
          </a:r>
          <a:endParaRPr lang="cs-CZ" sz="1400" kern="1200" dirty="0"/>
        </a:p>
      </dsp:txBody>
      <dsp:txXfrm>
        <a:off x="2016223" y="504057"/>
        <a:ext cx="4752528" cy="504057"/>
      </dsp:txXfrm>
    </dsp:sp>
    <dsp:sp modelId="{902074E1-B931-4618-97F1-FADBE82E9C3C}">
      <dsp:nvSpPr>
        <dsp:cNvPr id="0" name=""/>
        <dsp:cNvSpPr/>
      </dsp:nvSpPr>
      <dsp:spPr>
        <a:xfrm>
          <a:off x="705679" y="1008114"/>
          <a:ext cx="2621088" cy="262108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008114"/>
          <a:ext cx="4752528" cy="262108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</a:t>
          </a:r>
          <a:r>
            <a:rPr lang="cs-CZ" sz="1400" kern="1200"/>
            <a:t>: </a:t>
          </a:r>
          <a:r>
            <a:rPr lang="cs-CZ" sz="1400" kern="1200" smtClean="0"/>
            <a:t>VY_32_INOVACE_02_Matematické </a:t>
          </a:r>
          <a:r>
            <a:rPr lang="cs-CZ" sz="1400" kern="1200" dirty="0" smtClean="0"/>
            <a:t>hádanky 2</a:t>
          </a:r>
          <a:endParaRPr lang="cs-CZ" sz="1400" kern="1200" dirty="0"/>
        </a:p>
      </dsp:txBody>
      <dsp:txXfrm>
        <a:off x="2016223" y="1008114"/>
        <a:ext cx="4752528" cy="504053"/>
      </dsp:txXfrm>
    </dsp:sp>
    <dsp:sp modelId="{6DB11F1C-D028-4800-9625-6611CA9DE6D4}">
      <dsp:nvSpPr>
        <dsp:cNvPr id="0" name=""/>
        <dsp:cNvSpPr/>
      </dsp:nvSpPr>
      <dsp:spPr>
        <a:xfrm>
          <a:off x="1058517" y="1512167"/>
          <a:ext cx="1915412" cy="191541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DED6FE3-AD8F-4ACC-B6B8-710EDDD97598}">
      <dsp:nvSpPr>
        <dsp:cNvPr id="0" name=""/>
        <dsp:cNvSpPr/>
      </dsp:nvSpPr>
      <dsp:spPr>
        <a:xfrm>
          <a:off x="2016223" y="1512167"/>
          <a:ext cx="4752528" cy="19154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Sada: Matematika pro 5. ročník</a:t>
          </a:r>
          <a:endParaRPr lang="cs-CZ" sz="1400" kern="1200" dirty="0"/>
        </a:p>
      </dsp:txBody>
      <dsp:txXfrm>
        <a:off x="2016223" y="1512167"/>
        <a:ext cx="4752528" cy="504057"/>
      </dsp:txXfrm>
    </dsp:sp>
    <dsp:sp modelId="{D7419528-33A6-416D-9E64-B3F7915C5149}">
      <dsp:nvSpPr>
        <dsp:cNvPr id="0" name=""/>
        <dsp:cNvSpPr/>
      </dsp:nvSpPr>
      <dsp:spPr>
        <a:xfrm>
          <a:off x="1411357" y="2016225"/>
          <a:ext cx="1209733" cy="12097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7289DF2-90F4-4EC2-A9FC-633B00BAB610}">
      <dsp:nvSpPr>
        <dsp:cNvPr id="0" name=""/>
        <dsp:cNvSpPr/>
      </dsp:nvSpPr>
      <dsp:spPr>
        <a:xfrm>
          <a:off x="2016223" y="2016225"/>
          <a:ext cx="4752528" cy="12097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Téma: Matematické hádanky 2 </a:t>
          </a:r>
          <a:endParaRPr lang="cs-CZ" sz="1400" kern="1200" dirty="0"/>
        </a:p>
      </dsp:txBody>
      <dsp:txXfrm>
        <a:off x="2016223" y="2016225"/>
        <a:ext cx="4752528" cy="504057"/>
      </dsp:txXfrm>
    </dsp:sp>
    <dsp:sp modelId="{12255512-213F-41DF-90A6-8B4CD74A2B52}">
      <dsp:nvSpPr>
        <dsp:cNvPr id="0" name=""/>
        <dsp:cNvSpPr/>
      </dsp:nvSpPr>
      <dsp:spPr>
        <a:xfrm>
          <a:off x="1764197" y="2520282"/>
          <a:ext cx="504053" cy="50405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0C2F88D-8688-44C2-A854-691F34009D3B}">
      <dsp:nvSpPr>
        <dsp:cNvPr id="0" name=""/>
        <dsp:cNvSpPr/>
      </dsp:nvSpPr>
      <dsp:spPr>
        <a:xfrm>
          <a:off x="2016223" y="2520282"/>
          <a:ext cx="4752528" cy="50405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Číslo projektu</a:t>
          </a:r>
          <a:r>
            <a:rPr lang="cs-CZ" sz="1400" kern="1200" dirty="0" smtClean="0"/>
            <a:t>: CZ.1.07/1.4.00/21.1437</a:t>
          </a:r>
          <a:endParaRPr lang="cs-CZ" sz="1400" kern="1200" dirty="0"/>
        </a:p>
      </dsp:txBody>
      <dsp:txXfrm>
        <a:off x="2016223" y="2520282"/>
        <a:ext cx="4752528" cy="50405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968E11-AE27-4BDA-A616-303C16072A4A}" type="datetimeFigureOut">
              <a:rPr lang="cs-CZ" smtClean="0"/>
              <a:t>9.1.2012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697715-4DDA-4915-A66A-C5C630CB079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2783274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968E11-AE27-4BDA-A616-303C16072A4A}" type="datetimeFigureOut">
              <a:rPr lang="cs-CZ" smtClean="0"/>
              <a:t>9.1.2012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697715-4DDA-4915-A66A-C5C630CB079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1652665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968E11-AE27-4BDA-A616-303C16072A4A}" type="datetimeFigureOut">
              <a:rPr lang="cs-CZ" smtClean="0"/>
              <a:t>9.1.2012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697715-4DDA-4915-A66A-C5C630CB079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0348963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968E11-AE27-4BDA-A616-303C16072A4A}" type="datetimeFigureOut">
              <a:rPr lang="cs-CZ" smtClean="0"/>
              <a:t>9.1.2012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697715-4DDA-4915-A66A-C5C630CB079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4505099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968E11-AE27-4BDA-A616-303C16072A4A}" type="datetimeFigureOut">
              <a:rPr lang="cs-CZ" smtClean="0"/>
              <a:t>9.1.2012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697715-4DDA-4915-A66A-C5C630CB079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3443609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968E11-AE27-4BDA-A616-303C16072A4A}" type="datetimeFigureOut">
              <a:rPr lang="cs-CZ" smtClean="0"/>
              <a:t>9.1.2012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697715-4DDA-4915-A66A-C5C630CB079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3012214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968E11-AE27-4BDA-A616-303C16072A4A}" type="datetimeFigureOut">
              <a:rPr lang="cs-CZ" smtClean="0"/>
              <a:t>9.1.2012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697715-4DDA-4915-A66A-C5C630CB079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3942728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968E11-AE27-4BDA-A616-303C16072A4A}" type="datetimeFigureOut">
              <a:rPr lang="cs-CZ" smtClean="0"/>
              <a:t>9.1.2012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697715-4DDA-4915-A66A-C5C630CB079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1901324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968E11-AE27-4BDA-A616-303C16072A4A}" type="datetimeFigureOut">
              <a:rPr lang="cs-CZ" smtClean="0"/>
              <a:t>9.1.2012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697715-4DDA-4915-A66A-C5C630CB079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2936176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968E11-AE27-4BDA-A616-303C16072A4A}" type="datetimeFigureOut">
              <a:rPr lang="cs-CZ" smtClean="0"/>
              <a:t>9.1.2012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697715-4DDA-4915-A66A-C5C630CB079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2081397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968E11-AE27-4BDA-A616-303C16072A4A}" type="datetimeFigureOut">
              <a:rPr lang="cs-CZ" smtClean="0"/>
              <a:t>9.1.2012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697715-4DDA-4915-A66A-C5C630CB079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9107401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4968E11-AE27-4BDA-A616-303C16072A4A}" type="datetimeFigureOut">
              <a:rPr lang="cs-CZ" smtClean="0"/>
              <a:t>9.1.2012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0697715-4DDA-4915-A66A-C5C630CB079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0824588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954573479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9619967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MATERIÁL JE URČEN PRO ŽÁKY 5. ROČNÍKU</a:t>
            </a:r>
          </a:p>
          <a:p>
            <a:r>
              <a:rPr lang="cs-CZ" dirty="0" smtClean="0"/>
              <a:t>PREZENTACE NA INTERAKTIVNÍ TABULI</a:t>
            </a:r>
          </a:p>
          <a:p>
            <a:r>
              <a:rPr lang="cs-CZ" dirty="0" smtClean="0"/>
              <a:t>MATERIÁL SLOUŽÍ K OPAKOVÁNÍ UČIVA</a:t>
            </a:r>
          </a:p>
          <a:p>
            <a:r>
              <a:rPr lang="cs-CZ" dirty="0" smtClean="0"/>
              <a:t>POMŮCKY: SEŠIT, PSACÍ POTŘEBY</a:t>
            </a:r>
          </a:p>
          <a:p>
            <a:r>
              <a:rPr lang="cs-CZ" dirty="0" smtClean="0"/>
              <a:t>INOVACE: PODPORUJE AKTIVITU ŽÁKŮ S VYUŽITÍM INTER. TABULE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047211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/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/>
              <a:t>MATEMATICKÉ HÁDANKY 2</a:t>
            </a:r>
            <a:endParaRPr lang="cs-CZ" dirty="0"/>
          </a:p>
        </p:txBody>
      </p:sp>
      <p:sp>
        <p:nvSpPr>
          <p:cNvPr id="5" name="Podnadpis 4"/>
          <p:cNvSpPr>
            <a:spLocks noGrp="1"/>
          </p:cNvSpPr>
          <p:nvPr>
            <p:ph type="subTitle" idx="1"/>
          </p:nvPr>
        </p:nvSpPr>
        <p:spPr/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sz="4400" dirty="0" smtClean="0">
                <a:solidFill>
                  <a:schemeClr val="accent4">
                    <a:lumMod val="50000"/>
                  </a:schemeClr>
                </a:solidFill>
              </a:rPr>
              <a:t>JAKÉ ČÍSLO SI MYSLÍM?</a:t>
            </a:r>
            <a:endParaRPr lang="cs-CZ" sz="4400" dirty="0">
              <a:solidFill>
                <a:schemeClr val="accent4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437621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>
            <a:normAutofit fontScale="90000"/>
          </a:bodyPr>
          <a:lstStyle/>
          <a:p>
            <a:r>
              <a:rPr lang="cs-CZ" dirty="0" smtClean="0"/>
              <a:t>MOJE ČÍSLO JE NÁSOBKEM ČÍSLA 40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Šestiúhelník 3"/>
          <p:cNvSpPr/>
          <p:nvPr/>
        </p:nvSpPr>
        <p:spPr>
          <a:xfrm>
            <a:off x="7092280" y="2262273"/>
            <a:ext cx="1060704" cy="914400"/>
          </a:xfrm>
          <a:prstGeom prst="hexago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2400</a:t>
            </a:r>
            <a:endParaRPr lang="cs-CZ" dirty="0"/>
          </a:p>
        </p:txBody>
      </p:sp>
      <p:sp>
        <p:nvSpPr>
          <p:cNvPr id="5" name="Šestiúhelník 4"/>
          <p:cNvSpPr/>
          <p:nvPr/>
        </p:nvSpPr>
        <p:spPr>
          <a:xfrm>
            <a:off x="4644008" y="1902055"/>
            <a:ext cx="1060704" cy="914400"/>
          </a:xfrm>
          <a:prstGeom prst="hexago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450</a:t>
            </a:r>
            <a:endParaRPr lang="cs-CZ" dirty="0"/>
          </a:p>
        </p:txBody>
      </p:sp>
      <p:sp>
        <p:nvSpPr>
          <p:cNvPr id="6" name="Šestiúhelník 5"/>
          <p:cNvSpPr/>
          <p:nvPr/>
        </p:nvSpPr>
        <p:spPr>
          <a:xfrm>
            <a:off x="646600" y="4490864"/>
            <a:ext cx="1060704" cy="914400"/>
          </a:xfrm>
          <a:prstGeom prst="hexago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3500</a:t>
            </a:r>
            <a:endParaRPr lang="cs-CZ" dirty="0"/>
          </a:p>
        </p:txBody>
      </p:sp>
      <p:sp>
        <p:nvSpPr>
          <p:cNvPr id="7" name="Šestiúhelník 6"/>
          <p:cNvSpPr/>
          <p:nvPr/>
        </p:nvSpPr>
        <p:spPr>
          <a:xfrm>
            <a:off x="681383" y="2052464"/>
            <a:ext cx="1060704" cy="914400"/>
          </a:xfrm>
          <a:prstGeom prst="hexago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100</a:t>
            </a:r>
            <a:endParaRPr lang="cs-CZ" dirty="0"/>
          </a:p>
        </p:txBody>
      </p:sp>
      <p:sp>
        <p:nvSpPr>
          <p:cNvPr id="8" name="Šestiúhelník 7"/>
          <p:cNvSpPr/>
          <p:nvPr/>
        </p:nvSpPr>
        <p:spPr>
          <a:xfrm>
            <a:off x="7016227" y="4033664"/>
            <a:ext cx="1060704" cy="914400"/>
          </a:xfrm>
          <a:prstGeom prst="hexago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5600</a:t>
            </a:r>
            <a:endParaRPr lang="cs-CZ" dirty="0"/>
          </a:p>
        </p:txBody>
      </p:sp>
      <p:sp>
        <p:nvSpPr>
          <p:cNvPr id="9" name="Šestiúhelník 8"/>
          <p:cNvSpPr/>
          <p:nvPr/>
        </p:nvSpPr>
        <p:spPr>
          <a:xfrm>
            <a:off x="5670223" y="3119264"/>
            <a:ext cx="1060704" cy="914400"/>
          </a:xfrm>
          <a:prstGeom prst="hexago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180</a:t>
            </a:r>
            <a:endParaRPr lang="cs-CZ" dirty="0"/>
          </a:p>
        </p:txBody>
      </p:sp>
      <p:sp>
        <p:nvSpPr>
          <p:cNvPr id="10" name="Šestiúhelník 9"/>
          <p:cNvSpPr/>
          <p:nvPr/>
        </p:nvSpPr>
        <p:spPr>
          <a:xfrm>
            <a:off x="2999656" y="2052464"/>
            <a:ext cx="1060704" cy="914400"/>
          </a:xfrm>
          <a:prstGeom prst="hexago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280</a:t>
            </a:r>
            <a:endParaRPr lang="cs-CZ" dirty="0"/>
          </a:p>
        </p:txBody>
      </p:sp>
      <p:sp>
        <p:nvSpPr>
          <p:cNvPr id="11" name="Šestiúhelník 10"/>
          <p:cNvSpPr/>
          <p:nvPr/>
        </p:nvSpPr>
        <p:spPr>
          <a:xfrm>
            <a:off x="6200575" y="5100464"/>
            <a:ext cx="1060704" cy="914400"/>
          </a:xfrm>
          <a:prstGeom prst="hexago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720</a:t>
            </a:r>
            <a:endParaRPr lang="cs-CZ" dirty="0"/>
          </a:p>
        </p:txBody>
      </p:sp>
      <p:sp>
        <p:nvSpPr>
          <p:cNvPr id="12" name="Šestiúhelník 11"/>
          <p:cNvSpPr/>
          <p:nvPr/>
        </p:nvSpPr>
        <p:spPr>
          <a:xfrm>
            <a:off x="2243752" y="5019328"/>
            <a:ext cx="1060704" cy="914400"/>
          </a:xfrm>
          <a:prstGeom prst="hexago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900</a:t>
            </a:r>
            <a:endParaRPr lang="cs-CZ" dirty="0"/>
          </a:p>
        </p:txBody>
      </p:sp>
      <p:sp>
        <p:nvSpPr>
          <p:cNvPr id="13" name="Šestiúhelník 12"/>
          <p:cNvSpPr/>
          <p:nvPr/>
        </p:nvSpPr>
        <p:spPr>
          <a:xfrm>
            <a:off x="4644008" y="4215764"/>
            <a:ext cx="1060704" cy="914400"/>
          </a:xfrm>
          <a:prstGeom prst="hexago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70</a:t>
            </a:r>
            <a:endParaRPr lang="cs-CZ" dirty="0"/>
          </a:p>
        </p:txBody>
      </p:sp>
      <p:sp>
        <p:nvSpPr>
          <p:cNvPr id="14" name="Šestiúhelník 13"/>
          <p:cNvSpPr/>
          <p:nvPr/>
        </p:nvSpPr>
        <p:spPr>
          <a:xfrm>
            <a:off x="702312" y="3121255"/>
            <a:ext cx="1060704" cy="914400"/>
          </a:xfrm>
          <a:prstGeom prst="hexago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2000</a:t>
            </a:r>
            <a:endParaRPr lang="cs-CZ" dirty="0"/>
          </a:p>
        </p:txBody>
      </p:sp>
      <p:sp>
        <p:nvSpPr>
          <p:cNvPr id="15" name="Šestiúhelník 14"/>
          <p:cNvSpPr/>
          <p:nvPr/>
        </p:nvSpPr>
        <p:spPr>
          <a:xfrm>
            <a:off x="2626922" y="3495328"/>
            <a:ext cx="1060704" cy="914400"/>
          </a:xfrm>
          <a:prstGeom prst="hexago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6400</a:t>
            </a:r>
            <a:endParaRPr lang="cs-CZ" dirty="0"/>
          </a:p>
        </p:txBody>
      </p:sp>
      <p:sp>
        <p:nvSpPr>
          <p:cNvPr id="16" name="Šestiúhelník 15"/>
          <p:cNvSpPr/>
          <p:nvPr/>
        </p:nvSpPr>
        <p:spPr>
          <a:xfrm>
            <a:off x="3653555" y="4948064"/>
            <a:ext cx="1060704" cy="914400"/>
          </a:xfrm>
          <a:prstGeom prst="hexago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240</a:t>
            </a:r>
            <a:endParaRPr lang="cs-CZ" dirty="0"/>
          </a:p>
        </p:txBody>
      </p:sp>
      <p:sp>
        <p:nvSpPr>
          <p:cNvPr id="17" name="Šestiúhelník 16"/>
          <p:cNvSpPr/>
          <p:nvPr/>
        </p:nvSpPr>
        <p:spPr>
          <a:xfrm>
            <a:off x="4060360" y="3176673"/>
            <a:ext cx="1060704" cy="914400"/>
          </a:xfrm>
          <a:prstGeom prst="hexago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320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392299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/>
              <a:t>MOJE ČÍSLO NENÍ TROJCIFERNÉ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Plaketa 3"/>
          <p:cNvSpPr/>
          <p:nvPr/>
        </p:nvSpPr>
        <p:spPr>
          <a:xfrm>
            <a:off x="6876256" y="4411960"/>
            <a:ext cx="1497066" cy="1346448"/>
          </a:xfrm>
          <a:prstGeom prst="plaqu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2 400</a:t>
            </a:r>
            <a:endParaRPr lang="cs-CZ" sz="3200" dirty="0"/>
          </a:p>
        </p:txBody>
      </p:sp>
      <p:sp>
        <p:nvSpPr>
          <p:cNvPr id="5" name="Plaketa 4"/>
          <p:cNvSpPr/>
          <p:nvPr/>
        </p:nvSpPr>
        <p:spPr>
          <a:xfrm>
            <a:off x="3851920" y="4725144"/>
            <a:ext cx="1656184" cy="1371600"/>
          </a:xfrm>
          <a:prstGeom prst="plaqu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7 200</a:t>
            </a:r>
            <a:endParaRPr lang="cs-CZ" sz="3200" dirty="0"/>
          </a:p>
        </p:txBody>
      </p:sp>
      <p:sp>
        <p:nvSpPr>
          <p:cNvPr id="6" name="Plaketa 5"/>
          <p:cNvSpPr/>
          <p:nvPr/>
        </p:nvSpPr>
        <p:spPr>
          <a:xfrm>
            <a:off x="4067944" y="1844825"/>
            <a:ext cx="1656184" cy="1444246"/>
          </a:xfrm>
          <a:prstGeom prst="plaqu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5 600</a:t>
            </a:r>
            <a:endParaRPr lang="cs-CZ" sz="3200" dirty="0"/>
          </a:p>
        </p:txBody>
      </p:sp>
      <p:sp>
        <p:nvSpPr>
          <p:cNvPr id="7" name="Plaketa 6"/>
          <p:cNvSpPr/>
          <p:nvPr/>
        </p:nvSpPr>
        <p:spPr>
          <a:xfrm>
            <a:off x="6868705" y="1844825"/>
            <a:ext cx="1512168" cy="1542047"/>
          </a:xfrm>
          <a:prstGeom prst="plaqu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2 000</a:t>
            </a:r>
            <a:endParaRPr lang="cs-CZ" sz="3200" dirty="0"/>
          </a:p>
        </p:txBody>
      </p:sp>
      <p:sp>
        <p:nvSpPr>
          <p:cNvPr id="8" name="Plaketa 7"/>
          <p:cNvSpPr/>
          <p:nvPr/>
        </p:nvSpPr>
        <p:spPr>
          <a:xfrm>
            <a:off x="1187624" y="4060095"/>
            <a:ext cx="1505566" cy="1537320"/>
          </a:xfrm>
          <a:prstGeom prst="plaqu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6 400</a:t>
            </a:r>
            <a:endParaRPr lang="cs-CZ" sz="3200" dirty="0"/>
          </a:p>
        </p:txBody>
      </p:sp>
      <p:sp>
        <p:nvSpPr>
          <p:cNvPr id="9" name="Plaketa 8"/>
          <p:cNvSpPr/>
          <p:nvPr/>
        </p:nvSpPr>
        <p:spPr>
          <a:xfrm>
            <a:off x="683568" y="1756048"/>
            <a:ext cx="1497066" cy="1346448"/>
          </a:xfrm>
          <a:prstGeom prst="plaqu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280</a:t>
            </a:r>
            <a:endParaRPr lang="cs-CZ" sz="3200" dirty="0"/>
          </a:p>
        </p:txBody>
      </p:sp>
      <p:sp>
        <p:nvSpPr>
          <p:cNvPr id="10" name="Plaketa 9"/>
          <p:cNvSpPr/>
          <p:nvPr/>
        </p:nvSpPr>
        <p:spPr>
          <a:xfrm>
            <a:off x="5301622" y="3386872"/>
            <a:ext cx="1497066" cy="1346448"/>
          </a:xfrm>
          <a:prstGeom prst="plaqu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240</a:t>
            </a:r>
            <a:endParaRPr lang="cs-CZ" sz="3200" dirty="0"/>
          </a:p>
        </p:txBody>
      </p:sp>
      <p:sp>
        <p:nvSpPr>
          <p:cNvPr id="11" name="Plaketa 10"/>
          <p:cNvSpPr/>
          <p:nvPr/>
        </p:nvSpPr>
        <p:spPr>
          <a:xfrm>
            <a:off x="2723278" y="3221926"/>
            <a:ext cx="1497066" cy="1346448"/>
          </a:xfrm>
          <a:prstGeom prst="plaqu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320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16127571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>
            <a:normAutofit fontScale="90000"/>
          </a:bodyPr>
          <a:lstStyle/>
          <a:p>
            <a:r>
              <a:rPr lang="cs-CZ" dirty="0" smtClean="0"/>
              <a:t>MOJE ČÍSLO PO ZAOKROUHLENÍ JE</a:t>
            </a:r>
            <a:br>
              <a:rPr lang="cs-CZ" dirty="0" smtClean="0"/>
            </a:br>
            <a:r>
              <a:rPr lang="cs-CZ" dirty="0" smtClean="0"/>
              <a:t>6 000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Ovál 3"/>
          <p:cNvSpPr/>
          <p:nvPr/>
        </p:nvSpPr>
        <p:spPr>
          <a:xfrm>
            <a:off x="1374094" y="4149080"/>
            <a:ext cx="1829753" cy="144016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/>
              <a:t>5 600</a:t>
            </a:r>
            <a:endParaRPr lang="cs-CZ" sz="3600" dirty="0"/>
          </a:p>
        </p:txBody>
      </p:sp>
      <p:sp>
        <p:nvSpPr>
          <p:cNvPr id="5" name="Ovál 4"/>
          <p:cNvSpPr/>
          <p:nvPr/>
        </p:nvSpPr>
        <p:spPr>
          <a:xfrm>
            <a:off x="6084168" y="1900064"/>
            <a:ext cx="2016224" cy="1676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/>
              <a:t>2 400</a:t>
            </a:r>
            <a:endParaRPr lang="cs-CZ" sz="3600" dirty="0"/>
          </a:p>
        </p:txBody>
      </p:sp>
      <p:sp>
        <p:nvSpPr>
          <p:cNvPr id="6" name="Ovál 5"/>
          <p:cNvSpPr/>
          <p:nvPr/>
        </p:nvSpPr>
        <p:spPr>
          <a:xfrm>
            <a:off x="4932040" y="4437112"/>
            <a:ext cx="185050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/>
              <a:t>7 200</a:t>
            </a:r>
            <a:endParaRPr lang="cs-CZ" sz="3600" dirty="0"/>
          </a:p>
        </p:txBody>
      </p:sp>
      <p:sp>
        <p:nvSpPr>
          <p:cNvPr id="7" name="Ovál 6"/>
          <p:cNvSpPr/>
          <p:nvPr/>
        </p:nvSpPr>
        <p:spPr>
          <a:xfrm>
            <a:off x="2508920" y="2132856"/>
            <a:ext cx="2135088" cy="144360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/>
              <a:t>6 400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20449670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>
            <a:normAutofit fontScale="90000"/>
          </a:bodyPr>
          <a:lstStyle/>
          <a:p>
            <a:r>
              <a:rPr lang="cs-CZ" dirty="0" smtClean="0"/>
              <a:t>CIFERNÝ SOUČET MÉHO ČÍSLA JE 11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Kosočtverec 3"/>
          <p:cNvSpPr/>
          <p:nvPr/>
        </p:nvSpPr>
        <p:spPr>
          <a:xfrm>
            <a:off x="1619672" y="2780928"/>
            <a:ext cx="2880320" cy="2448272"/>
          </a:xfrm>
          <a:prstGeom prst="diamon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/>
              <a:t>6 400</a:t>
            </a:r>
            <a:endParaRPr lang="cs-CZ" sz="4000" dirty="0"/>
          </a:p>
        </p:txBody>
      </p:sp>
      <p:sp>
        <p:nvSpPr>
          <p:cNvPr id="5" name="Kosočtverec 4"/>
          <p:cNvSpPr/>
          <p:nvPr/>
        </p:nvSpPr>
        <p:spPr>
          <a:xfrm>
            <a:off x="5371581" y="2933328"/>
            <a:ext cx="2808312" cy="2295872"/>
          </a:xfrm>
          <a:prstGeom prst="diamon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/>
              <a:t>5 600</a:t>
            </a: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val="5283390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/>
              <a:t>MOJE ČÍSLO 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i="1" dirty="0"/>
          </a:p>
        </p:txBody>
      </p:sp>
      <p:sp>
        <p:nvSpPr>
          <p:cNvPr id="4" name="Pěticípá hvězda 3"/>
          <p:cNvSpPr/>
          <p:nvPr/>
        </p:nvSpPr>
        <p:spPr>
          <a:xfrm>
            <a:off x="2627784" y="1988840"/>
            <a:ext cx="3816424" cy="3672408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/>
              <a:t>5 600</a:t>
            </a: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val="18388277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-2982352"/>
            <a:ext cx="6744662" cy="9108516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solidFill>
            <a:srgbClr val="92D050"/>
          </a:solidFill>
        </p:spPr>
        <p:txBody>
          <a:bodyPr/>
          <a:lstStyle/>
          <a:p>
            <a:r>
              <a:rPr lang="cs-CZ" dirty="0" smtClean="0"/>
              <a:t>GRATULUJI ÚSPĚŠNÝM ŘEŠITELŮM</a:t>
            </a:r>
            <a:endParaRPr lang="cs-CZ" dirty="0"/>
          </a:p>
        </p:txBody>
      </p:sp>
      <p:pic>
        <p:nvPicPr>
          <p:cNvPr id="1027" name="Picture 3" descr="C:\Users\Hronková\AppData\Local\Microsoft\Windows\Temporary Internet Files\Content.IE5\M7201JMJ\MC90044041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32200" y="1659913"/>
            <a:ext cx="3964136" cy="43662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906755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Ilustrace: www.office.microsoft.com</a:t>
            </a:r>
          </a:p>
        </p:txBody>
      </p:sp>
    </p:spTree>
    <p:extLst>
      <p:ext uri="{BB962C8B-B14F-4D97-AF65-F5344CB8AC3E}">
        <p14:creationId xmlns:p14="http://schemas.microsoft.com/office/powerpoint/2010/main" val="1379142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134</TotalTime>
  <Words>159</Words>
  <Application>Microsoft Office PowerPoint</Application>
  <PresentationFormat>Předvádění na obrazovce (4:3)</PresentationFormat>
  <Paragraphs>51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systému Office</vt:lpstr>
      <vt:lpstr>Prezentace aplikace PowerPoint</vt:lpstr>
      <vt:lpstr>ANOTACE</vt:lpstr>
      <vt:lpstr>MATEMATICKÉ HÁDANKY 2</vt:lpstr>
      <vt:lpstr>MOJE ČÍSLO JE NÁSOBKEM ČÍSLA 40</vt:lpstr>
      <vt:lpstr>MOJE ČÍSLO NENÍ TROJCIFERNÉ</vt:lpstr>
      <vt:lpstr>MOJE ČÍSLO PO ZAOKROUHLENÍ JE 6 000</vt:lpstr>
      <vt:lpstr>CIFERNÝ SOUČET MÉHO ČÍSLA JE 11</vt:lpstr>
      <vt:lpstr>MOJE ČÍSLO JE</vt:lpstr>
      <vt:lpstr>GRATULUJI ÚSPĚŠNÝM ŘEŠITELŮM</vt:lpstr>
      <vt:lpstr>CITACE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Hronková</dc:creator>
  <cp:lastModifiedBy>Hronková</cp:lastModifiedBy>
  <cp:revision>9</cp:revision>
  <dcterms:created xsi:type="dcterms:W3CDTF">2011-11-26T18:24:10Z</dcterms:created>
  <dcterms:modified xsi:type="dcterms:W3CDTF">2012-01-09T15:40:53Z</dcterms:modified>
</cp:coreProperties>
</file>