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68" r:id="rId3"/>
    <p:sldId id="271" r:id="rId4"/>
    <p:sldId id="269" r:id="rId5"/>
    <p:sldId id="266" r:id="rId6"/>
    <p:sldId id="267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66" d="100"/>
          <a:sy n="66" d="100"/>
        </p:scale>
        <p:origin x="-4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ů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ipe dir="d"/>
  </p:transition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orovice.info/kraj-povesti.php" TargetMode="External"/><Relationship Id="rId3" Type="http://schemas.openxmlformats.org/officeDocument/2006/relationships/hyperlink" Target="http://www.zamky-hrady.cz/1/dobris.htm" TargetMode="External"/><Relationship Id="rId7" Type="http://schemas.openxmlformats.org/officeDocument/2006/relationships/hyperlink" Target="http://www.google.cz/imgres?imgurl=http://www.zamky-hrady.cz/2/img/tocnik_let.jpg&amp;imgrefurl=http://www.zamky-hrady.cz/2/tocnik.htm&amp;usg=__fEWkmq8_4Ru1V_zziAB7PvRiKA4=&amp;h=361&amp;w=500&amp;sz=37&amp;hl=cs&amp;start=0&amp;zoom=1&amp;tbnid=1Dj6a5FO4ZlfhM:&amp;tbnh=138&amp;tbnw=184&amp;prev=/images?q=To%C4%8Dn%C3%ADk&amp;hl=cs&amp;biw=1362&amp;bih=583&amp;gbv=2&amp;tbs=isch:1&amp;itbs=1&amp;iact=hc&amp;vpx=127&amp;vpy=79&amp;dur=4056&amp;hovh=191&amp;hovw=264&amp;tx=164&amp;ty=120&amp;ei=pPzrTMXcMoaxtAa-4L36Dg&amp;oei=pPzrTMXcMoaxtAa-4L36Dg&amp;esq=1&amp;page=1&amp;ndsp=18&amp;ved=1t:429,r:0,s:0" TargetMode="External"/><Relationship Id="rId2" Type="http://schemas.openxmlformats.org/officeDocument/2006/relationships/hyperlink" Target="http://www.zamky-hrady.cz/1/konopiste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imgurl=http://www.zamky-hrady.cz/2/img/karlstejn_let.jpg&amp;imgrefurl=http://www.zamky-hrady.cz/2/karlstejn.htm&amp;usg=__RTpObf7PXzQ96mdOC-DHvUIj0eM=&amp;h=404&amp;w=500&amp;sz=39&amp;hl=cs&amp;start=0&amp;zoom=1&amp;tbnid=rQXtKjv9wme4tM:&amp;tbnh=136&amp;tbnw=182&amp;prev=/images?q=Karl%C5%A1tejn&amp;hl=cs&amp;sa=G&amp;biw=1362&amp;bih=583&amp;gbv=2&amp;tbs=isch:1&amp;itbs=1&amp;iact=hc&amp;vpx=132&amp;vpy=74&amp;dur=14539&amp;hovh=202&amp;hovw=250&amp;tx=92&amp;ty=131&amp;ei=P_zrTK3XLcuDswbg47yEDw&amp;oei=P_zrTK3XLcuDswbg47yEDw&amp;esq=1&amp;page=1&amp;ndsp=20&amp;ved=1t:429,r:0,s:0" TargetMode="External"/><Relationship Id="rId5" Type="http://schemas.openxmlformats.org/officeDocument/2006/relationships/hyperlink" Target="http://www.google.cz/imgres?imgurl=http://www.zamky-hrady.eu/img/hrady/1243974639.jpg&amp;imgrefurl=http://www.zamky-hrady.eu/hrady-krivoklat-detaily,34&amp;usg=__BzDfpd57Ob2WV3BA1BQKFVCekmE=&amp;h=347&amp;w=520&amp;sz=37&amp;hl=cs&amp;start=0&amp;zoom=1&amp;tbnid=6cvMzNQhztU-8M:&amp;tbnh=142&amp;tbnw=196&amp;prev=/images?q=K%C5%99ivokl%C3%A1t&amp;hl=cs&amp;biw=1362&amp;bih=583&amp;gbv=2&amp;tbs=isch:1&amp;itbs=1&amp;iact=hc&amp;vpx=965&amp;vpy=85&amp;dur=5944&amp;hovh=183&amp;hovw=275&amp;tx=151&amp;ty=111&amp;ei=p_vrTKpSjYGzBsOskPYO&amp;oei=p_vrTKpSjYGzBsOskPYO&amp;esq=1&amp;page=1&amp;ndsp=18&amp;ved=1t:429,r:4,s:0" TargetMode="External"/><Relationship Id="rId10" Type="http://schemas.openxmlformats.org/officeDocument/2006/relationships/hyperlink" Target="http://www.vyletnik.cz/mistopisny-rejstrik/stredni-cechy/berounsko-a-horovicko/283-konepruske_jeskyne/favicon.ico" TargetMode="External"/><Relationship Id="rId4" Type="http://schemas.openxmlformats.org/officeDocument/2006/relationships/hyperlink" Target="http://www.mc-zbraslav.cz/mesto-a-okoli/turistika/zbraslavi-po-pamatkach.html" TargetMode="External"/><Relationship Id="rId9" Type="http://schemas.openxmlformats.org/officeDocument/2006/relationships/hyperlink" Target="http://www.google.cz/imgres?imgurl=http://www.zamky-hrady.cz/6/img/okor.jpg&amp;imgrefurl=http://www.zamky-hrady.cz/6/okor.htm&amp;usg=__oETEmugp3A9hwbbvpGhSl0nUrk8=&amp;h=325&amp;w=480&amp;sz=35&amp;hl=cs&amp;start=0&amp;zoom=1&amp;tbnid=mjhnYWTzbxH3uM:&amp;tbnh=145&amp;tbnw=193&amp;prev=/images?q=oko%C5%99&amp;hl=cs&amp;biw=1362&amp;bih=583&amp;gbv=2&amp;tbs=isch:1,imgo:1&amp;itbs=1&amp;iact=hc&amp;vpx=127&amp;vpy=85&amp;dur=2215&amp;hovh=185&amp;hovw=273&amp;tx=158&amp;ty=156&amp;ei=IP_rTK2gB5KHswa4g9SADw&amp;oei=IP_rTK2gB5KHswa4g9SADw&amp;esq=1&amp;page=1&amp;ndsp=18&amp;ved=1t:429,r:0,s:0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egiony.ic.cz/index.php?clanek=pamet&amp;dir=stredni&amp;menu=stredni" TargetMode="External"/><Relationship Id="rId3" Type="http://schemas.openxmlformats.org/officeDocument/2006/relationships/hyperlink" Target="http://www.horovice.info/kraj-povesti.php" TargetMode="External"/><Relationship Id="rId7" Type="http://schemas.openxmlformats.org/officeDocument/2006/relationships/hyperlink" Target="http://cs.wikipedia.org/wiki/Soubor:Pam%C3%A1tn%C3%ADk_Lidice.jpg" TargetMode="External"/><Relationship Id="rId2" Type="http://schemas.openxmlformats.org/officeDocument/2006/relationships/hyperlink" Target="http://www.hrady-z&#225;mky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olicie.cz/clanek/mesto-pribram-23670.aspx" TargetMode="External"/><Relationship Id="rId5" Type="http://schemas.openxmlformats.org/officeDocument/2006/relationships/hyperlink" Target="http://www.mesto-rakovnik.cz/mesto-a-okoli/mesto-rakovnik/" TargetMode="External"/><Relationship Id="rId4" Type="http://schemas.openxmlformats.org/officeDocument/2006/relationships/hyperlink" Target="http://www.kampocesku.cz/clanek/6534/kladno-%E2%80%93-historie-sport-a-prirod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Česká republika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Irena Turková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Střední  Čechy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7170" name="Picture 2" descr="Mapa: Středočeský kra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642918"/>
            <a:ext cx="7000924" cy="55721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00034" y="428604"/>
            <a:ext cx="607223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Oblast v okolí Prahy </a:t>
            </a:r>
          </a:p>
          <a:p>
            <a:r>
              <a:rPr lang="cs-CZ" sz="2800" b="1" u="sng" dirty="0" smtClean="0"/>
              <a:t>Pohoří</a:t>
            </a:r>
            <a:endParaRPr lang="cs-CZ" sz="2800" dirty="0" smtClean="0"/>
          </a:p>
          <a:p>
            <a:r>
              <a:rPr lang="cs-CZ" sz="2800" dirty="0" smtClean="0"/>
              <a:t>            - Křivoklátská vrchovina</a:t>
            </a:r>
          </a:p>
          <a:p>
            <a:r>
              <a:rPr lang="cs-CZ" sz="2800" dirty="0" smtClean="0"/>
              <a:t>            - Brdy</a:t>
            </a:r>
          </a:p>
          <a:p>
            <a:r>
              <a:rPr lang="cs-CZ" sz="2800" dirty="0" smtClean="0"/>
              <a:t>            - Středočeská pahorkatina</a:t>
            </a:r>
          </a:p>
          <a:p>
            <a:r>
              <a:rPr lang="cs-CZ" sz="2800" dirty="0" smtClean="0"/>
              <a:t>            - Pražská plošina</a:t>
            </a:r>
          </a:p>
          <a:p>
            <a:r>
              <a:rPr lang="cs-CZ" sz="2800" b="1" u="sng" dirty="0" smtClean="0"/>
              <a:t>Nížiny </a:t>
            </a:r>
            <a:r>
              <a:rPr lang="cs-CZ" sz="2800" dirty="0" smtClean="0"/>
              <a:t>– Středočeská tabule</a:t>
            </a:r>
          </a:p>
          <a:p>
            <a:r>
              <a:rPr lang="cs-CZ" sz="2800" b="1" u="sng" dirty="0" smtClean="0"/>
              <a:t>Řeka</a:t>
            </a:r>
            <a:r>
              <a:rPr lang="cs-CZ" sz="2800" dirty="0" smtClean="0"/>
              <a:t> – Vltava – levý přítok – Berounka</a:t>
            </a:r>
          </a:p>
          <a:p>
            <a:r>
              <a:rPr lang="cs-CZ" sz="2800" dirty="0" smtClean="0"/>
              <a:t>                        - pravý přítok – Sázava</a:t>
            </a:r>
          </a:p>
          <a:p>
            <a:r>
              <a:rPr lang="cs-CZ" sz="2800" b="1" u="sng" dirty="0" smtClean="0"/>
              <a:t>Přehrady </a:t>
            </a:r>
            <a:r>
              <a:rPr lang="cs-CZ" sz="2800" dirty="0" smtClean="0"/>
              <a:t>– Slapská</a:t>
            </a:r>
          </a:p>
          <a:p>
            <a:r>
              <a:rPr lang="cs-CZ" sz="2800" dirty="0" smtClean="0"/>
              <a:t>                 - </a:t>
            </a:r>
            <a:r>
              <a:rPr lang="cs-CZ" sz="2800" dirty="0" err="1" smtClean="0"/>
              <a:t>Želívka</a:t>
            </a:r>
            <a:endParaRPr lang="cs-CZ" sz="2800" dirty="0" smtClean="0"/>
          </a:p>
          <a:p>
            <a:r>
              <a:rPr lang="cs-CZ" sz="2800" dirty="0" smtClean="0"/>
              <a:t>                 - Velké </a:t>
            </a:r>
            <a:r>
              <a:rPr lang="cs-CZ" sz="2800" dirty="0" err="1" smtClean="0"/>
              <a:t>Dařko</a:t>
            </a:r>
            <a:endParaRPr lang="cs-CZ" sz="2800" dirty="0" smtClean="0"/>
          </a:p>
          <a:p>
            <a:r>
              <a:rPr lang="cs-CZ" sz="2800" dirty="0" smtClean="0"/>
              <a:t>                 - Kamýk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85786" y="571480"/>
            <a:ext cx="50060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Města</a:t>
            </a:r>
            <a:r>
              <a:rPr lang="cs-CZ" sz="2800" dirty="0" smtClean="0"/>
              <a:t> – Kladno – hutní průmysl</a:t>
            </a:r>
          </a:p>
          <a:p>
            <a:r>
              <a:rPr lang="cs-CZ" sz="2800" dirty="0" smtClean="0"/>
              <a:t>            - Rakovník – prací prostředky</a:t>
            </a:r>
          </a:p>
          <a:p>
            <a:r>
              <a:rPr lang="cs-CZ" sz="2800" dirty="0" smtClean="0"/>
              <a:t>            - Příbram – uranové doly</a:t>
            </a:r>
          </a:p>
          <a:p>
            <a:r>
              <a:rPr lang="cs-CZ" sz="2800" dirty="0" smtClean="0"/>
              <a:t>            - Lidice – vypáleny v r. 1942</a:t>
            </a:r>
          </a:p>
          <a:p>
            <a:r>
              <a:rPr lang="cs-CZ" sz="2800" dirty="0" smtClean="0"/>
              <a:t>            - Lány – sídlo prezidentů </a:t>
            </a:r>
            <a:endParaRPr lang="cs-CZ" sz="2800" dirty="0"/>
          </a:p>
        </p:txBody>
      </p:sp>
      <p:pic>
        <p:nvPicPr>
          <p:cNvPr id="8" name="Obrázek 7" descr="klad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214290"/>
            <a:ext cx="2928958" cy="2133602"/>
          </a:xfrm>
          <a:prstGeom prst="rect">
            <a:avLst/>
          </a:prstGeom>
        </p:spPr>
      </p:pic>
      <p:pic>
        <p:nvPicPr>
          <p:cNvPr id="9" name="Obrázek 8" descr="příbra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8" y="4857760"/>
            <a:ext cx="2628900" cy="1743075"/>
          </a:xfrm>
          <a:prstGeom prst="rect">
            <a:avLst/>
          </a:prstGeom>
        </p:spPr>
      </p:pic>
      <p:pic>
        <p:nvPicPr>
          <p:cNvPr id="10" name="Obrázek 9" descr="rakovní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86446" y="2786058"/>
            <a:ext cx="2590800" cy="1762125"/>
          </a:xfrm>
          <a:prstGeom prst="rect">
            <a:avLst/>
          </a:prstGeom>
        </p:spPr>
      </p:pic>
      <p:pic>
        <p:nvPicPr>
          <p:cNvPr id="11" name="Obrázek 10" descr="lidic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58" y="3143248"/>
            <a:ext cx="2466975" cy="1847850"/>
          </a:xfrm>
          <a:prstGeom prst="rect">
            <a:avLst/>
          </a:prstGeom>
        </p:spPr>
      </p:pic>
      <p:pic>
        <p:nvPicPr>
          <p:cNvPr id="12" name="Obrázek 11" descr="lány.bmp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00364" y="4214818"/>
            <a:ext cx="2571768" cy="2042923"/>
          </a:xfrm>
          <a:prstGeom prst="rect">
            <a:avLst/>
          </a:prstGeom>
        </p:spPr>
      </p:pic>
      <p:cxnSp>
        <p:nvCxnSpPr>
          <p:cNvPr id="14" name="Přímá spojovací šipka 13"/>
          <p:cNvCxnSpPr/>
          <p:nvPr/>
        </p:nvCxnSpPr>
        <p:spPr>
          <a:xfrm>
            <a:off x="5072066" y="857232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H="1">
            <a:off x="5143504" y="1785926"/>
            <a:ext cx="1628780" cy="7715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rot="16200000" flipH="1">
            <a:off x="3857620" y="2928934"/>
            <a:ext cx="314327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rot="10800000" flipV="1">
            <a:off x="1000100" y="2143116"/>
            <a:ext cx="1071570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rot="16200000" flipH="1">
            <a:off x="2285984" y="2928934"/>
            <a:ext cx="1643074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57158" y="428604"/>
            <a:ext cx="60722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Zajímavost</a:t>
            </a:r>
            <a:r>
              <a:rPr lang="cs-CZ" sz="3200" dirty="0" smtClean="0"/>
              <a:t>i  – zámky - </a:t>
            </a:r>
            <a:r>
              <a:rPr lang="cs-CZ" sz="3200" dirty="0" smtClean="0">
                <a:solidFill>
                  <a:srgbClr val="C00000"/>
                </a:solidFill>
                <a:hlinkClick r:id="rId2"/>
              </a:rPr>
              <a:t>Konopiště</a:t>
            </a:r>
            <a:endParaRPr lang="cs-CZ" sz="3200" dirty="0" smtClean="0">
              <a:solidFill>
                <a:srgbClr val="C00000"/>
              </a:solidFill>
            </a:endParaRPr>
          </a:p>
          <a:p>
            <a:r>
              <a:rPr lang="cs-CZ" sz="3200" dirty="0" smtClean="0"/>
              <a:t>                                   -  </a:t>
            </a:r>
            <a:r>
              <a:rPr lang="cs-CZ" sz="3200" dirty="0" smtClean="0">
                <a:hlinkClick r:id="rId3"/>
              </a:rPr>
              <a:t>Dobříš</a:t>
            </a:r>
            <a:endParaRPr lang="cs-CZ" sz="3200" dirty="0" smtClean="0"/>
          </a:p>
          <a:p>
            <a:r>
              <a:rPr lang="cs-CZ" sz="3200" dirty="0" smtClean="0"/>
              <a:t>                                   - </a:t>
            </a:r>
            <a:r>
              <a:rPr lang="cs-CZ" sz="3200" dirty="0" smtClean="0">
                <a:hlinkClick r:id="rId4"/>
              </a:rPr>
              <a:t>Zbraslavský</a:t>
            </a:r>
            <a:endParaRPr lang="cs-CZ" sz="3200" dirty="0" smtClean="0"/>
          </a:p>
          <a:p>
            <a:r>
              <a:rPr lang="cs-CZ" sz="3200" dirty="0" smtClean="0"/>
              <a:t>                     - hrady - </a:t>
            </a:r>
            <a:r>
              <a:rPr lang="cs-CZ" sz="3200" dirty="0" smtClean="0">
                <a:hlinkClick r:id="rId5"/>
              </a:rPr>
              <a:t>Křivoklát</a:t>
            </a:r>
            <a:r>
              <a:rPr lang="cs-CZ" sz="3200" dirty="0" smtClean="0"/>
              <a:t>   </a:t>
            </a:r>
          </a:p>
          <a:p>
            <a:r>
              <a:rPr lang="cs-CZ" sz="3200" dirty="0" smtClean="0"/>
              <a:t>                                  - </a:t>
            </a:r>
            <a:r>
              <a:rPr lang="cs-CZ" sz="3200" dirty="0" smtClean="0">
                <a:hlinkClick r:id="rId6"/>
              </a:rPr>
              <a:t>Karlštejn</a:t>
            </a:r>
            <a:endParaRPr lang="cs-CZ" sz="3200" dirty="0" smtClean="0"/>
          </a:p>
          <a:p>
            <a:r>
              <a:rPr lang="cs-CZ" sz="3200" dirty="0" smtClean="0"/>
              <a:t>                      - zříceniny –  </a:t>
            </a:r>
            <a:r>
              <a:rPr lang="cs-CZ" sz="3200" dirty="0" err="1" smtClean="0">
                <a:hlinkClick r:id="rId7"/>
              </a:rPr>
              <a:t>Točník</a:t>
            </a:r>
            <a:endParaRPr lang="cs-CZ" sz="3200" dirty="0" smtClean="0"/>
          </a:p>
          <a:p>
            <a:r>
              <a:rPr lang="cs-CZ" sz="3200" dirty="0" smtClean="0"/>
              <a:t>                                          - </a:t>
            </a:r>
            <a:r>
              <a:rPr lang="cs-CZ" sz="3200" dirty="0" smtClean="0">
                <a:hlinkClick r:id="rId8"/>
              </a:rPr>
              <a:t>Žebrák</a:t>
            </a:r>
            <a:endParaRPr lang="cs-CZ" sz="3200" dirty="0" smtClean="0"/>
          </a:p>
          <a:p>
            <a:r>
              <a:rPr lang="cs-CZ" sz="3200" dirty="0" smtClean="0"/>
              <a:t>                                          - </a:t>
            </a:r>
            <a:r>
              <a:rPr lang="cs-CZ" sz="3200" dirty="0" err="1" smtClean="0">
                <a:hlinkClick r:id="rId9"/>
              </a:rPr>
              <a:t>Okoř</a:t>
            </a:r>
            <a:endParaRPr lang="cs-CZ" sz="3200" dirty="0" smtClean="0"/>
          </a:p>
          <a:p>
            <a:r>
              <a:rPr lang="cs-CZ" sz="3200" dirty="0" smtClean="0"/>
              <a:t>                      - jeskyně - </a:t>
            </a:r>
            <a:r>
              <a:rPr lang="cs-CZ" sz="3200" dirty="0" err="1" smtClean="0">
                <a:hlinkClick r:id="rId10"/>
              </a:rPr>
              <a:t>Koněpruské</a:t>
            </a:r>
            <a:r>
              <a:rPr lang="cs-CZ" sz="3200" dirty="0" smtClean="0"/>
              <a:t>       </a:t>
            </a:r>
          </a:p>
          <a:p>
            <a:r>
              <a:rPr lang="cs-CZ" dirty="0" smtClean="0"/>
              <a:t>   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>
                <a:hlinkClick r:id="rId2"/>
              </a:rPr>
              <a:t>Učebnice vlastivěda pro 5.roč.,</a:t>
            </a:r>
            <a:r>
              <a:rPr lang="cs-CZ" dirty="0" err="1" smtClean="0">
                <a:hlinkClick r:id="rId2"/>
              </a:rPr>
              <a:t>nakl.Prodos</a:t>
            </a:r>
            <a:endParaRPr lang="cs-CZ" dirty="0" smtClean="0">
              <a:hlinkClick r:id="rId2"/>
            </a:endParaRPr>
          </a:p>
          <a:p>
            <a:pPr>
              <a:buNone/>
            </a:pPr>
            <a:r>
              <a:rPr lang="cs-CZ" dirty="0" smtClean="0">
                <a:hlinkClick r:id="rId2"/>
              </a:rPr>
              <a:t>www.hrady-zámky.</a:t>
            </a:r>
            <a:r>
              <a:rPr lang="cs-CZ" dirty="0" err="1" smtClean="0">
                <a:hlinkClick r:id="rId2"/>
              </a:rPr>
              <a:t>cz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Mapa České republiky</a:t>
            </a:r>
          </a:p>
          <a:p>
            <a:pPr>
              <a:buNone/>
            </a:pPr>
            <a:r>
              <a:rPr lang="cs-CZ" dirty="0" smtClean="0"/>
              <a:t>Encyklopedie Česká republika</a:t>
            </a:r>
          </a:p>
          <a:p>
            <a:pPr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horovice.info</a:t>
            </a:r>
            <a:r>
              <a:rPr lang="cs-CZ" dirty="0" smtClean="0">
                <a:hlinkClick r:id="rId3"/>
              </a:rPr>
              <a:t>/kraj-</a:t>
            </a:r>
            <a:r>
              <a:rPr lang="cs-CZ" dirty="0" err="1" smtClean="0">
                <a:hlinkClick r:id="rId3"/>
              </a:rPr>
              <a:t>povesti.php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http://</a:t>
            </a:r>
            <a:r>
              <a:rPr lang="cs-CZ" dirty="0" smtClean="0"/>
              <a:t>start.</a:t>
            </a:r>
            <a:r>
              <a:rPr lang="cs-CZ" dirty="0" err="1" smtClean="0"/>
              <a:t>risy.cz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/kraj?nuts3=CZ020</a:t>
            </a:r>
          </a:p>
          <a:p>
            <a:pPr>
              <a:buNone/>
            </a:pPr>
            <a:r>
              <a:rPr lang="cs-CZ" dirty="0" smtClean="0">
                <a:hlinkClick r:id="rId4"/>
              </a:rPr>
              <a:t>http</a:t>
            </a:r>
            <a:r>
              <a:rPr lang="cs-CZ" dirty="0" smtClean="0">
                <a:hlinkClick r:id="rId4"/>
              </a:rPr>
              <a:t>://www.</a:t>
            </a:r>
            <a:r>
              <a:rPr lang="cs-CZ" dirty="0" err="1" smtClean="0">
                <a:hlinkClick r:id="rId4"/>
              </a:rPr>
              <a:t>kampocesku.cz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clanek</a:t>
            </a:r>
            <a:r>
              <a:rPr lang="cs-CZ" dirty="0" smtClean="0">
                <a:hlinkClick r:id="rId4"/>
              </a:rPr>
              <a:t>/6534/kladno-%E2%80%93-historie-sport-a-</a:t>
            </a:r>
            <a:r>
              <a:rPr lang="cs-CZ" dirty="0" err="1" smtClean="0">
                <a:hlinkClick r:id="rId4"/>
              </a:rPr>
              <a:t>priroda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mesto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rakovnik.cz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mesto</a:t>
            </a:r>
            <a:r>
              <a:rPr lang="cs-CZ" dirty="0" smtClean="0">
                <a:hlinkClick r:id="rId5"/>
              </a:rPr>
              <a:t>-a-</a:t>
            </a:r>
            <a:r>
              <a:rPr lang="cs-CZ" dirty="0" err="1" smtClean="0">
                <a:hlinkClick r:id="rId5"/>
              </a:rPr>
              <a:t>okoli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mesto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rakovnik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6"/>
              </a:rPr>
              <a:t>http://www.policie.</a:t>
            </a:r>
            <a:r>
              <a:rPr lang="cs-CZ" dirty="0" err="1" smtClean="0">
                <a:hlinkClick r:id="rId6"/>
              </a:rPr>
              <a:t>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clanek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mesto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pribram</a:t>
            </a:r>
            <a:r>
              <a:rPr lang="cs-CZ" dirty="0" smtClean="0">
                <a:hlinkClick r:id="rId6"/>
              </a:rPr>
              <a:t>-23670.aspx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7"/>
              </a:rPr>
              <a:t>http://cs.wikipedia.org/wiki/Soubor:Pam%C3%A1tn%C3%ADk_Lidice.jpg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8"/>
              </a:rPr>
              <a:t>http://regiony.</a:t>
            </a:r>
            <a:r>
              <a:rPr lang="cs-CZ" dirty="0" err="1" smtClean="0">
                <a:hlinkClick r:id="rId8"/>
              </a:rPr>
              <a:t>ic.cz</a:t>
            </a:r>
            <a:r>
              <a:rPr lang="cs-CZ" dirty="0" smtClean="0">
                <a:hlinkClick r:id="rId8"/>
              </a:rPr>
              <a:t>/index.</a:t>
            </a:r>
            <a:r>
              <a:rPr lang="cs-CZ" dirty="0" err="1" smtClean="0">
                <a:hlinkClick r:id="rId8"/>
              </a:rPr>
              <a:t>php</a:t>
            </a:r>
            <a:r>
              <a:rPr lang="cs-CZ" dirty="0" smtClean="0">
                <a:hlinkClick r:id="rId8"/>
              </a:rPr>
              <a:t>?</a:t>
            </a:r>
            <a:r>
              <a:rPr lang="cs-CZ" dirty="0" err="1" smtClean="0">
                <a:hlinkClick r:id="rId8"/>
              </a:rPr>
              <a:t>clanek</a:t>
            </a:r>
            <a:r>
              <a:rPr lang="cs-CZ" dirty="0" smtClean="0">
                <a:hlinkClick r:id="rId8"/>
              </a:rPr>
              <a:t>=</a:t>
            </a:r>
            <a:r>
              <a:rPr lang="cs-CZ" dirty="0" err="1" smtClean="0">
                <a:hlinkClick r:id="rId8"/>
              </a:rPr>
              <a:t>pamet</a:t>
            </a:r>
            <a:r>
              <a:rPr lang="cs-CZ" dirty="0" smtClean="0">
                <a:hlinkClick r:id="rId8"/>
              </a:rPr>
              <a:t>&amp;</a:t>
            </a:r>
            <a:r>
              <a:rPr lang="cs-CZ" dirty="0" err="1" smtClean="0">
                <a:hlinkClick r:id="rId8"/>
              </a:rPr>
              <a:t>dir</a:t>
            </a:r>
            <a:r>
              <a:rPr lang="cs-CZ" dirty="0" smtClean="0">
                <a:hlinkClick r:id="rId8"/>
              </a:rPr>
              <a:t>=</a:t>
            </a:r>
            <a:r>
              <a:rPr lang="cs-CZ" dirty="0" err="1" smtClean="0">
                <a:hlinkClick r:id="rId8"/>
              </a:rPr>
              <a:t>stredni</a:t>
            </a:r>
            <a:r>
              <a:rPr lang="cs-CZ" dirty="0" smtClean="0">
                <a:hlinkClick r:id="rId8"/>
              </a:rPr>
              <a:t>&amp;menu=</a:t>
            </a:r>
            <a:r>
              <a:rPr lang="cs-CZ" dirty="0" err="1" smtClean="0">
                <a:hlinkClick r:id="rId8"/>
              </a:rPr>
              <a:t>stredni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265</TotalTime>
  <Words>233</Words>
  <Application>Microsoft Office PowerPoint</Application>
  <PresentationFormat>Předvádění na obrazovce (4:3)</PresentationFormat>
  <Paragraphs>72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ČESKÁ REPUBLIKA</vt:lpstr>
      <vt:lpstr>Snímek 3</vt:lpstr>
      <vt:lpstr>Snímek 4</vt:lpstr>
      <vt:lpstr>Snímek 5</vt:lpstr>
      <vt:lpstr>Snímek 6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32</cp:revision>
  <dcterms:created xsi:type="dcterms:W3CDTF">2010-07-04T09:26:34Z</dcterms:created>
  <dcterms:modified xsi:type="dcterms:W3CDTF">2013-01-24T07:12:14Z</dcterms:modified>
</cp:coreProperties>
</file>