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8" r:id="rId3"/>
    <p:sldId id="269" r:id="rId4"/>
    <p:sldId id="27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mky-hrady.cz/1/jaromerice.htm" TargetMode="External"/><Relationship Id="rId7" Type="http://schemas.openxmlformats.org/officeDocument/2006/relationships/hyperlink" Target="http://www.zamky-hrady.cz/2/bitov.htm" TargetMode="External"/><Relationship Id="rId2" Type="http://schemas.openxmlformats.org/officeDocument/2006/relationships/hyperlink" Target="http://www.zamky-hrady.cz/1/telc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amky-hrady.cz/2/pernstejn.htm" TargetMode="External"/><Relationship Id="rId5" Type="http://schemas.openxmlformats.org/officeDocument/2006/relationships/hyperlink" Target="http://www.google.cz/imgres?imgurl=http://www.zamky-hrady.cz/4/img/kamen_let.jpg&amp;imgrefurl=http://www.zamky-hrady.cz/4/kamen.htm&amp;usg=__7m8MhIEGBYRjb0Cc4xW1gF8iKZs=&amp;h=338&amp;w=450&amp;sz=40&amp;hl=cs&amp;start=0&amp;zoom=1&amp;tbnid=KrKkHf59Ud8gDM:&amp;tbnh=137&amp;tbnw=181&amp;ei=DKQ9TaKLJZOg4Qa5vPyTCg&amp;prev=/images?q=hrad+kamen&amp;hl=cs&amp;biw=1362&amp;bih=583&amp;gbv=2&amp;tbs=isch:1&amp;itbs=1&amp;iact=rc&amp;dur=93&amp;oei=DKQ9TaKLJZOg4Qa5vPyTCg&amp;esq=1&amp;page=1&amp;ndsp=19&amp;ved=1t:429,r:1,s:0&amp;tx=79&amp;ty=80" TargetMode="External"/><Relationship Id="rId4" Type="http://schemas.openxmlformats.org/officeDocument/2006/relationships/hyperlink" Target="http://www.zamky-hrady.cz/1/namest_nad_oslavou.htm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hyperlink" Target="http://www.z&#225;mky-hrady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egiony.ic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ČESKOMORAVSKÁ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VRCHOVINA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0"/>
            <a:ext cx="892971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Pohoří</a:t>
            </a:r>
            <a:r>
              <a:rPr lang="cs-CZ" sz="2800" dirty="0" smtClean="0"/>
              <a:t> </a:t>
            </a:r>
            <a:r>
              <a:rPr lang="cs-CZ" sz="2800" smtClean="0"/>
              <a:t>–  Českomoravská vrchovina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b="1" u="sng" dirty="0" smtClean="0"/>
              <a:t>Řeky</a:t>
            </a:r>
            <a:r>
              <a:rPr lang="cs-CZ" sz="2800" dirty="0" smtClean="0"/>
              <a:t>  -Jihlava</a:t>
            </a:r>
          </a:p>
          <a:p>
            <a:r>
              <a:rPr lang="cs-CZ" sz="2800" dirty="0" smtClean="0"/>
              <a:t>             - Svitava</a:t>
            </a:r>
          </a:p>
          <a:p>
            <a:r>
              <a:rPr lang="cs-CZ" sz="2800" dirty="0" smtClean="0"/>
              <a:t>             - Svratka</a:t>
            </a:r>
          </a:p>
          <a:p>
            <a:r>
              <a:rPr lang="cs-CZ" sz="2800" dirty="0" smtClean="0"/>
              <a:t>             - Dyje</a:t>
            </a:r>
          </a:p>
          <a:p>
            <a:r>
              <a:rPr lang="cs-CZ" sz="2800" b="1" u="sng" dirty="0" smtClean="0"/>
              <a:t>Zemědělství </a:t>
            </a:r>
            <a:r>
              <a:rPr lang="cs-CZ" sz="2800" dirty="0" smtClean="0"/>
              <a:t>- chov skotu</a:t>
            </a:r>
          </a:p>
          <a:p>
            <a:r>
              <a:rPr lang="cs-CZ" sz="2800" dirty="0" smtClean="0"/>
              <a:t>                        -pěstování brambor</a:t>
            </a:r>
          </a:p>
          <a:p>
            <a:r>
              <a:rPr lang="cs-CZ" sz="2800" b="1" u="sng" dirty="0" smtClean="0"/>
              <a:t>Přehrady</a:t>
            </a:r>
            <a:r>
              <a:rPr lang="cs-CZ" sz="2800" dirty="0" smtClean="0"/>
              <a:t> – Vír,  </a:t>
            </a:r>
            <a:r>
              <a:rPr lang="cs-CZ" sz="2800" dirty="0" err="1" smtClean="0"/>
              <a:t>Dalešice</a:t>
            </a:r>
            <a:r>
              <a:rPr lang="cs-CZ" sz="2800" dirty="0" smtClean="0"/>
              <a:t>,  </a:t>
            </a:r>
            <a:r>
              <a:rPr lang="cs-CZ" sz="2800" dirty="0" err="1" smtClean="0"/>
              <a:t>Švihov</a:t>
            </a:r>
            <a:r>
              <a:rPr lang="cs-CZ" sz="2800" dirty="0" smtClean="0"/>
              <a:t>, Seč</a:t>
            </a:r>
          </a:p>
          <a:p>
            <a:r>
              <a:rPr lang="cs-CZ" sz="2800" b="1" u="sng" dirty="0" smtClean="0"/>
              <a:t>Rybník</a:t>
            </a:r>
            <a:r>
              <a:rPr lang="cs-CZ" sz="2800" dirty="0" smtClean="0"/>
              <a:t> - Velké </a:t>
            </a:r>
            <a:r>
              <a:rPr lang="cs-CZ" sz="2800" dirty="0" err="1" smtClean="0"/>
              <a:t>Dařko</a:t>
            </a:r>
            <a:endParaRPr lang="cs-CZ" sz="2800" dirty="0" smtClean="0"/>
          </a:p>
          <a:p>
            <a:r>
              <a:rPr lang="cs-CZ" sz="2800" b="1" u="sng" dirty="0" smtClean="0"/>
              <a:t>Města </a:t>
            </a:r>
            <a:r>
              <a:rPr lang="cs-CZ" sz="2800" dirty="0" smtClean="0"/>
              <a:t> - Jihlava – strojírenský průmysl</a:t>
            </a:r>
          </a:p>
          <a:p>
            <a:r>
              <a:rPr lang="cs-CZ" sz="2800" dirty="0" smtClean="0"/>
              <a:t>              - Havlíčkův Brod – potravinářský průmysl</a:t>
            </a:r>
          </a:p>
          <a:p>
            <a:r>
              <a:rPr lang="cs-CZ" sz="2800" dirty="0" smtClean="0"/>
              <a:t>              - Pelhřimov – textilní průmysl</a:t>
            </a:r>
          </a:p>
          <a:p>
            <a:r>
              <a:rPr lang="cs-CZ" sz="2800" dirty="0" smtClean="0"/>
              <a:t>              - Žďár nad Sázavou - strojírenský průmysl</a:t>
            </a:r>
          </a:p>
          <a:p>
            <a:r>
              <a:rPr lang="cs-CZ" sz="2800" dirty="0" smtClean="0"/>
              <a:t>              - Třebíč – kožedělný průmysl</a:t>
            </a:r>
          </a:p>
          <a:p>
            <a:r>
              <a:rPr lang="cs-CZ" sz="2800" dirty="0" smtClean="0"/>
              <a:t>              - Dukovany – jaderná elektrárna</a:t>
            </a:r>
          </a:p>
          <a:p>
            <a:r>
              <a:rPr lang="cs-CZ" sz="2800" dirty="0" smtClean="0"/>
              <a:t>     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14348" y="642918"/>
            <a:ext cx="607063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Zajímavosti</a:t>
            </a:r>
            <a:r>
              <a:rPr lang="cs-CZ" sz="2800" dirty="0" smtClean="0"/>
              <a:t> – zámky –</a:t>
            </a:r>
            <a:r>
              <a:rPr lang="cs-CZ" sz="2800" dirty="0" smtClean="0">
                <a:hlinkClick r:id="rId2"/>
              </a:rPr>
              <a:t>Telč</a:t>
            </a:r>
            <a:endParaRPr lang="cs-CZ" sz="2800" dirty="0" smtClean="0"/>
          </a:p>
          <a:p>
            <a:r>
              <a:rPr lang="cs-CZ" sz="2800" dirty="0" smtClean="0"/>
              <a:t>                                     - </a:t>
            </a:r>
            <a:r>
              <a:rPr lang="cs-CZ" sz="2800" dirty="0" smtClean="0">
                <a:hlinkClick r:id="rId3"/>
              </a:rPr>
              <a:t>Jaroměřice</a:t>
            </a:r>
            <a:endParaRPr lang="cs-CZ" sz="2800" dirty="0" smtClean="0"/>
          </a:p>
          <a:p>
            <a:r>
              <a:rPr lang="cs-CZ" sz="2800" dirty="0" smtClean="0"/>
              <a:t>                                     - </a:t>
            </a:r>
            <a:r>
              <a:rPr lang="cs-CZ" sz="2800" dirty="0" smtClean="0">
                <a:hlinkClick r:id="rId4"/>
              </a:rPr>
              <a:t>Náměšť nad </a:t>
            </a:r>
            <a:r>
              <a:rPr lang="cs-CZ" sz="2800" dirty="0" smtClean="0">
                <a:hlinkClick r:id="rId4"/>
              </a:rPr>
              <a:t>Oslavou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smtClean="0"/>
              <a:t>                       -  </a:t>
            </a:r>
            <a:r>
              <a:rPr lang="cs-CZ" sz="2800" dirty="0" smtClean="0"/>
              <a:t>hrady – </a:t>
            </a:r>
            <a:r>
              <a:rPr lang="cs-CZ" sz="2800" dirty="0" smtClean="0">
                <a:hlinkClick r:id="rId5"/>
              </a:rPr>
              <a:t>Kámen</a:t>
            </a:r>
            <a:endParaRPr lang="cs-CZ" sz="2800" dirty="0" smtClean="0"/>
          </a:p>
          <a:p>
            <a:r>
              <a:rPr lang="cs-CZ" sz="2800" dirty="0" smtClean="0"/>
              <a:t>             </a:t>
            </a:r>
            <a:r>
              <a:rPr lang="cs-CZ" sz="2800" dirty="0" smtClean="0"/>
              <a:t>                          </a:t>
            </a:r>
            <a:r>
              <a:rPr lang="cs-CZ" sz="2800" dirty="0" smtClean="0"/>
              <a:t>- </a:t>
            </a:r>
            <a:r>
              <a:rPr lang="cs-CZ" sz="2800" dirty="0" smtClean="0">
                <a:hlinkClick r:id="rId6"/>
              </a:rPr>
              <a:t>Pernštejn</a:t>
            </a:r>
            <a:endParaRPr lang="cs-CZ" sz="2800" dirty="0" smtClean="0"/>
          </a:p>
          <a:p>
            <a:r>
              <a:rPr lang="cs-CZ" sz="2800" dirty="0" smtClean="0"/>
              <a:t>             </a:t>
            </a:r>
            <a:r>
              <a:rPr lang="cs-CZ" sz="2800" dirty="0" smtClean="0"/>
              <a:t>                          </a:t>
            </a:r>
            <a:r>
              <a:rPr lang="cs-CZ" sz="2800" dirty="0" smtClean="0"/>
              <a:t>- </a:t>
            </a:r>
            <a:r>
              <a:rPr lang="cs-CZ" sz="2800" dirty="0" smtClean="0">
                <a:hlinkClick r:id="rId7"/>
              </a:rPr>
              <a:t>Bítov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                              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www.zámky-hrady.</a:t>
            </a:r>
            <a:r>
              <a:rPr lang="cs-CZ" dirty="0" err="1" smtClean="0">
                <a:hlinkClick r:id="rId2"/>
              </a:rPr>
              <a:t>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wikipedie.cz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www.regiony.</a:t>
            </a:r>
            <a:r>
              <a:rPr lang="cs-CZ" dirty="0" err="1" smtClean="0">
                <a:hlinkClick r:id="rId4"/>
              </a:rPr>
              <a:t>ic.cz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694</TotalTime>
  <Words>177</Words>
  <Application>Microsoft Office PowerPoint</Application>
  <PresentationFormat>Předvádění na obrazovce (4:3)</PresentationFormat>
  <Paragraphs>59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ČESKÁ REPUBLIKA</vt:lpstr>
      <vt:lpstr>Snímek 3</vt:lpstr>
      <vt:lpstr>Snímek 4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79</cp:revision>
  <dcterms:created xsi:type="dcterms:W3CDTF">2010-07-04T09:26:34Z</dcterms:created>
  <dcterms:modified xsi:type="dcterms:W3CDTF">2013-01-24T09:44:29Z</dcterms:modified>
</cp:coreProperties>
</file>