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71" r:id="rId4"/>
    <p:sldId id="269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labi.cz/encyklopedie/objekty1.phtml?id=11388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zamky-hrady.cz/4/img/mlada_boleslav.jpg&amp;imgrefurl=http://www.zamky-hrady.cz/4/mlada_boleslav.htm&amp;usg=__HKSkta6f3XkmglSeNyzhN3XsovI=&amp;h=347&amp;w=500&amp;sz=32&amp;hl=cs&amp;start=0&amp;zoom=1&amp;tbnid=WMbCWotjQtJSLM:&amp;tbnh=130&amp;tbnw=160&amp;prev=/images?q=mlad%C3%A1+boleslav&amp;um=1&amp;hl=cs&amp;biw=1362&amp;bih=583&amp;tbs=isch:1&amp;um=1&amp;itbs=1&amp;iact=hc&amp;vpx=813&amp;vpy=113&amp;dur=2043&amp;hovh=187&amp;hovw=270&amp;tx=129&amp;ty=106&amp;ei=ifbzTJP0CsX4sgaYkMj0CQ&amp;oei=ifbzTJP0CsX4sgaYkMj0CQ&amp;esq=1&amp;page=1&amp;ndsp=21&amp;ved=1t:429,r:4,s:0" TargetMode="External"/><Relationship Id="rId2" Type="http://schemas.openxmlformats.org/officeDocument/2006/relationships/hyperlink" Target="http://www.google.cz/imgres?imgurl=http://www.zamky-hrady.cz/1/img/melnik_poz.jpg&amp;imgrefurl=http://www.zamky-hrady.cz/1/melnik.htm&amp;usg=__czls4nx9oRdwTALE6o9nbFuVLyc=&amp;h=290&amp;w=372&amp;sz=16&amp;hl=cs&amp;start=0&amp;zoom=1&amp;tbnid=JP1jZdpcJBS40M:&amp;tbnh=139&amp;tbnw=178&amp;prev=/images?q=m%C4%9Bln%C3%ADk&amp;hl=cs&amp;biw=1362&amp;bih=583&amp;gbv=2&amp;tbs=isch:1&amp;itbs=1&amp;iact=rc&amp;dur=437&amp;ei=Wwb0TILDH8mztAac29jhCQ&amp;oei=Wwb0TILDH8mztAac29jhCQ&amp;esq=1&amp;page=1&amp;ndsp=18&amp;ved=1t:429,r:1,s:0&amp;tx=111&amp;ty=10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estovnik.cz/podnik/638-mesto-podebrady.aspx" TargetMode="External"/><Relationship Id="rId4" Type="http://schemas.openxmlformats.org/officeDocument/2006/relationships/hyperlink" Target="http://www.hradyzamky.estranky.cz/clanky/stredocesky-kraj/brandys-nad-labem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zamky-hrady.cz/2/img/cesky_sternberk_let.jpg&amp;imgrefurl=http://www.zamky-hrady.cz/2/cesky_sternberk.htm&amp;usg=__hX5xc1FSrhxJRXtgzHcM3uhIsrE=&amp;h=360&amp;w=500&amp;sz=40&amp;hl=cs&amp;start=0&amp;zoom=1&amp;tbnid=r0ofk5wlr66CUM:&amp;tbnh=131&amp;tbnw=175&amp;prev=/images?q=%C4%8Desk%C3%BD+%C5%A1ternberk&amp;um=1&amp;hl=cs&amp;biw=1362&amp;bih=583&amp;tbs=isch:1&amp;um=1&amp;itbs=1&amp;iact=hc&amp;vpx=122&amp;vpy=112&amp;dur=1606&amp;hovh=190&amp;hovw=265&amp;tx=130&amp;ty=94&amp;ei=NvvzTJyKO82BswbXnb3pCQ&amp;oei=NvvzTJyKO82BswbXnb3pCQ&amp;esq=1&amp;page=1&amp;ndsp=19&amp;ved=1t:429,r:0,s: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y%20Pictures/veltrusy_poz.jpg" TargetMode="External"/><Relationship Id="rId4" Type="http://schemas.openxmlformats.org/officeDocument/2006/relationships/hyperlink" Target="http://www.google.cz/imgres?imgurl=http://www.zamky-hrady.cz/2/img/kokorin_let.jpg&amp;imgrefurl=http://www.zamky-hrady.cz/2/kokorin.htm&amp;usg=__6IbCi31Uk0SMWPKbvXqlWleg4Zc=&amp;h=345&amp;w=500&amp;sz=37&amp;hl=cs&amp;start=0&amp;zoom=1&amp;tbnid=K4NpOKIn-H4Z4M:&amp;tbnh=147&amp;tbnw=201&amp;prev=/images?q=koko%C5%99%C3%ADn&amp;um=1&amp;hl=cs&amp;biw=1362&amp;bih=583&amp;tbs=isch:1&amp;um=1&amp;itbs=1&amp;iact=hc&amp;vpx=133&amp;vpy=86&amp;dur=3057&amp;hovh=186&amp;hovw=270&amp;tx=119&amp;ty=146&amp;ei=L_zzTOKxHILysgbUxbH4CQ&amp;oei=L_zzTOKxHILysgbUxbH4CQ&amp;esq=1&amp;page=1&amp;ndsp=21&amp;ved=1t:429,r:0,s: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labi.cz/encyklopedie/objekty1.phtml?id=113889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Polabí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Obrázek 5" descr="polab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642918"/>
            <a:ext cx="7715304" cy="550072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00430" y="214290"/>
            <a:ext cx="69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Polabí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42918"/>
            <a:ext cx="892971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pruh země kolem řeky Labe – pravé přítoky – Cidlina,Jizera</a:t>
            </a:r>
          </a:p>
          <a:p>
            <a:r>
              <a:rPr lang="cs-CZ" sz="2800" dirty="0" smtClean="0"/>
              <a:t>                                                  - levé přítoky – Orlice, Vltava, Ohře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zemědělství – polní plodiny, ovoce(meruňky, vinná réva)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Města – </a:t>
            </a:r>
            <a:r>
              <a:rPr lang="cs-CZ" sz="2800" dirty="0" smtClean="0">
                <a:hlinkClick r:id="rId2"/>
              </a:rPr>
              <a:t>Mělník</a:t>
            </a:r>
            <a:r>
              <a:rPr lang="cs-CZ" sz="2800" dirty="0" smtClean="0"/>
              <a:t> </a:t>
            </a:r>
            <a:r>
              <a:rPr lang="cs-CZ" sz="2800" dirty="0" smtClean="0"/>
              <a:t>– soutok řek Vltavy a Labe</a:t>
            </a:r>
          </a:p>
          <a:p>
            <a:r>
              <a:rPr lang="cs-CZ" sz="2800" dirty="0" smtClean="0"/>
              <a:t>               - </a:t>
            </a:r>
            <a:r>
              <a:rPr lang="cs-CZ" sz="2800" dirty="0" smtClean="0">
                <a:hlinkClick r:id="rId3"/>
              </a:rPr>
              <a:t>Mladá </a:t>
            </a:r>
            <a:r>
              <a:rPr lang="cs-CZ" sz="2800" dirty="0" smtClean="0">
                <a:hlinkClick r:id="rId3"/>
              </a:rPr>
              <a:t>Boleslav</a:t>
            </a:r>
            <a:r>
              <a:rPr lang="cs-CZ" sz="2800" dirty="0" smtClean="0"/>
              <a:t> </a:t>
            </a:r>
            <a:r>
              <a:rPr lang="cs-CZ" sz="2800" dirty="0" smtClean="0"/>
              <a:t>– automobilka Škoda</a:t>
            </a:r>
          </a:p>
          <a:p>
            <a:r>
              <a:rPr lang="cs-CZ" sz="2800" dirty="0" smtClean="0"/>
              <a:t>               - </a:t>
            </a:r>
            <a:r>
              <a:rPr lang="cs-CZ" sz="2800" dirty="0" smtClean="0">
                <a:hlinkClick r:id="rId4"/>
              </a:rPr>
              <a:t>Brandýs nad </a:t>
            </a:r>
            <a:r>
              <a:rPr lang="cs-CZ" sz="2800" dirty="0" smtClean="0">
                <a:hlinkClick r:id="rId4"/>
              </a:rPr>
              <a:t>Labem</a:t>
            </a:r>
            <a:r>
              <a:rPr lang="cs-CZ" sz="2800" dirty="0" smtClean="0"/>
              <a:t> </a:t>
            </a:r>
            <a:r>
              <a:rPr lang="cs-CZ" sz="2800" dirty="0" smtClean="0"/>
              <a:t>– strojírenství</a:t>
            </a:r>
          </a:p>
          <a:p>
            <a:r>
              <a:rPr lang="cs-CZ" sz="2800" dirty="0" smtClean="0"/>
              <a:t>               - Stará Boleslav – zavražděn kníže Václav</a:t>
            </a:r>
          </a:p>
          <a:p>
            <a:r>
              <a:rPr lang="cs-CZ" sz="2800" dirty="0" smtClean="0"/>
              <a:t>               - Kralupy nad Vltavou – chemický průmysl</a:t>
            </a:r>
          </a:p>
          <a:p>
            <a:r>
              <a:rPr lang="cs-CZ" sz="2800" dirty="0" smtClean="0"/>
              <a:t>               - Neratovice – chemický průmysl</a:t>
            </a:r>
          </a:p>
          <a:p>
            <a:r>
              <a:rPr lang="cs-CZ" sz="2800" dirty="0" smtClean="0"/>
              <a:t>               - Kolín – strojírenský a chemický průmysl</a:t>
            </a:r>
          </a:p>
          <a:p>
            <a:r>
              <a:rPr lang="cs-CZ" sz="2800" dirty="0" smtClean="0"/>
              <a:t>               - Kutná Hora – chrám sv. Barbory – památka UNESCO</a:t>
            </a:r>
          </a:p>
          <a:p>
            <a:r>
              <a:rPr lang="cs-CZ" sz="2800" dirty="0" smtClean="0"/>
              <a:t>               - </a:t>
            </a:r>
            <a:r>
              <a:rPr lang="cs-CZ" sz="2800" dirty="0" smtClean="0">
                <a:hlinkClick r:id="rId5"/>
              </a:rPr>
              <a:t>Poděbrady</a:t>
            </a:r>
            <a:r>
              <a:rPr lang="cs-CZ" sz="2800" dirty="0" smtClean="0"/>
              <a:t> </a:t>
            </a:r>
            <a:r>
              <a:rPr lang="cs-CZ" sz="2800" dirty="0" smtClean="0"/>
              <a:t>– lázně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428604"/>
            <a:ext cx="78581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Hrady –</a:t>
            </a:r>
            <a:r>
              <a:rPr lang="cs-CZ" sz="2800" dirty="0" smtClean="0">
                <a:hlinkClick r:id="rId3"/>
              </a:rPr>
              <a:t>Český Šternberk</a:t>
            </a:r>
            <a:endParaRPr lang="cs-CZ" sz="2800" dirty="0" smtClean="0"/>
          </a:p>
          <a:p>
            <a:r>
              <a:rPr lang="cs-CZ" sz="2800" dirty="0" smtClean="0"/>
              <a:t>                - </a:t>
            </a:r>
            <a:r>
              <a:rPr lang="cs-CZ" sz="2800" dirty="0" err="1" smtClean="0">
                <a:hlinkClick r:id="rId4"/>
              </a:rPr>
              <a:t>Kokořín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214414" y="2000240"/>
            <a:ext cx="564358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Zámky – Mělník</a:t>
            </a:r>
          </a:p>
          <a:p>
            <a:r>
              <a:rPr lang="cs-CZ" sz="2800" dirty="0" smtClean="0"/>
              <a:t>                - </a:t>
            </a:r>
            <a:r>
              <a:rPr lang="cs-CZ" sz="2800" dirty="0" smtClean="0">
                <a:hlinkClick r:id="rId5" action="ppaction://hlinkfile"/>
              </a:rPr>
              <a:t>Veltrusy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 -Brandýs nad Labem</a:t>
            </a:r>
            <a:endParaRPr lang="cs-CZ" sz="28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polabi.cz</a:t>
            </a:r>
            <a:r>
              <a:rPr lang="cs-CZ" smtClean="0">
                <a:hlinkClick r:id="rId3"/>
              </a:rPr>
              <a:t>/encyklopedie/objekty1.phtml?id=113889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295</TotalTime>
  <Words>200</Words>
  <Application>Microsoft Office PowerPoint</Application>
  <PresentationFormat>Předvádění na obrazovce (4:3)</PresentationFormat>
  <Paragraphs>60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36</cp:revision>
  <dcterms:created xsi:type="dcterms:W3CDTF">2010-07-04T09:26:34Z</dcterms:created>
  <dcterms:modified xsi:type="dcterms:W3CDTF">2013-01-24T09:52:59Z</dcterms:modified>
</cp:coreProperties>
</file>