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61" r:id="rId2"/>
    <p:sldId id="268" r:id="rId3"/>
    <p:sldId id="271" r:id="rId4"/>
    <p:sldId id="269" r:id="rId5"/>
    <p:sldId id="274" r:id="rId6"/>
    <p:sldId id="272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3022" autoAdjust="0"/>
  </p:normalViewPr>
  <p:slideViewPr>
    <p:cSldViewPr>
      <p:cViewPr>
        <p:scale>
          <a:sx n="67" d="100"/>
          <a:sy n="67" d="100"/>
        </p:scale>
        <p:origin x="-60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348011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99544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ipe dir="d"/>
  </p:transition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amky-hrady.cz/1/cervena_lhota.htm" TargetMode="External"/><Relationship Id="rId3" Type="http://schemas.openxmlformats.org/officeDocument/2006/relationships/hyperlink" Target="http://www.google.cz/imgres?imgurl=http://www.zamky-hrady.cz/1/img/orlik_let_z_blizka.jpg&amp;imgrefurl=http://www.zamky-hrady.cz/1/orlik.htm&amp;usg=__9nZJh5cyCuWJPbWoh0M4IlZcBUc=&amp;h=301&amp;w=400&amp;sz=21&amp;hl=cs&amp;start=0&amp;zoom=1&amp;tbnid=zBL8rTQmCeUMfM:&amp;tbnh=140&amp;tbnw=223&amp;prev=/images?q=orl%C3%ADk&amp;um=1&amp;hl=cs&amp;gbv=2&amp;biw=1345&amp;bih=583&amp;tbs=isch:1&amp;um=1&amp;itbs=1&amp;iact=hc&amp;vpx=148&amp;vpy=79&amp;dur=2886&amp;hovh=195&amp;hovw=259&amp;tx=175&amp;ty=87&amp;ei=OTErTdT_C8y38gOLrtyFBw&amp;oei=OTErTdT_C8y38gOLrtyFBw&amp;esq=1&amp;page=1&amp;ndsp=19&amp;ved=1t:429,r:0,s:0" TargetMode="External"/><Relationship Id="rId7" Type="http://schemas.openxmlformats.org/officeDocument/2006/relationships/hyperlink" Target="http://www.zamky-hrady.cz/1/bechyne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zamky-hrady.cz/1/cesky_krumlov.htm" TargetMode="External"/><Relationship Id="rId11" Type="http://schemas.openxmlformats.org/officeDocument/2006/relationships/hyperlink" Target="http://www.zamky-hrady.cz/2/zvikov.htm" TargetMode="External"/><Relationship Id="rId5" Type="http://schemas.openxmlformats.org/officeDocument/2006/relationships/image" Target="../media/image7.jpeg"/><Relationship Id="rId10" Type="http://schemas.openxmlformats.org/officeDocument/2006/relationships/hyperlink" Target="http://www.zamky-hrady.cz/2/rabi.htm" TargetMode="External"/><Relationship Id="rId4" Type="http://schemas.openxmlformats.org/officeDocument/2006/relationships/hyperlink" Target="http://www.google.cz/imgres?imgurl=http://www.zamky-hrady.cz/1/img/hluboka_zamek_let.jpg&amp;imgrefurl=http://www.zamky-hrady.cz/1/hluboka.htm&amp;usg=__Ga8i8tpgTXO8A13HapMWX2I3PrI=&amp;h=541&amp;w=750&amp;sz=127&amp;hl=cs&amp;start=0&amp;zoom=1&amp;tbnid=uHktmpKfVGhSFM:&amp;tbnh=148&amp;tbnw=203&amp;prev=/images?q=hlubok%C3%A1+nad+vltavou&amp;um=1&amp;hl=cs&amp;gbv=2&amp;biw=1345&amp;bih=583&amp;tbs=isch:10,87&amp;um=1&amp;itbs=1&amp;iact=hc&amp;vpx=1055&amp;vpy=297&amp;dur=1202&amp;hovh=191&amp;hovw=264&amp;tx=143&amp;ty=170&amp;ei=vDErTafDNcGi8QPu6siHBw&amp;oei=vDErTafDNcGi8QPu6siHBw&amp;esq=1&amp;page=1&amp;ndsp=18&amp;ved=1t:429,r:17,s:0&amp;biw=1345&amp;bih=583" TargetMode="External"/><Relationship Id="rId9" Type="http://schemas.openxmlformats.org/officeDocument/2006/relationships/hyperlink" Target="http://www.zamky-hrady.cz/2/rozmberk.htm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start.risy.cz/cs/kraj?nuts3=CZ031" TargetMode="External"/><Relationship Id="rId7" Type="http://schemas.openxmlformats.org/officeDocument/2006/relationships/hyperlink" Target="http://www.jiznicechy.org/cz/index.php?path=prir/boubin1.ht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otany.cz/cs/kamenny-most/" TargetMode="External"/><Relationship Id="rId5" Type="http://schemas.openxmlformats.org/officeDocument/2006/relationships/hyperlink" Target="http://vyuka.zsjarose.cz/index.php?action=lesson_detail&amp;id=1207" TargetMode="External"/><Relationship Id="rId4" Type="http://schemas.openxmlformats.org/officeDocument/2006/relationships/hyperlink" Target="http://www.ckrumlov.cz/cz1250/region/soucas/i_lipre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Vlastivěda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Česká republika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</a:rPr>
              <a:t>Jižní  Čechy</a:t>
            </a:r>
            <a:endParaRPr lang="cs-CZ" sz="36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pic>
        <p:nvPicPr>
          <p:cNvPr id="10242" name="Picture 2" descr="Mapa: Jihočeský kra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857232"/>
            <a:ext cx="6715172" cy="52864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24.1.2013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214282" y="0"/>
            <a:ext cx="892971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u="sng" dirty="0" smtClean="0"/>
          </a:p>
          <a:p>
            <a:r>
              <a:rPr lang="cs-CZ" sz="2800" b="1" u="sng" dirty="0" smtClean="0"/>
              <a:t>Pohoří</a:t>
            </a:r>
            <a:r>
              <a:rPr lang="cs-CZ" sz="2800" dirty="0" smtClean="0"/>
              <a:t> –  Šumava –</a:t>
            </a:r>
            <a:r>
              <a:rPr lang="cs-CZ" sz="2800" dirty="0" err="1" smtClean="0"/>
              <a:t>Plechý</a:t>
            </a:r>
            <a:r>
              <a:rPr lang="cs-CZ" sz="2800" dirty="0" smtClean="0"/>
              <a:t>            </a:t>
            </a:r>
          </a:p>
          <a:p>
            <a:r>
              <a:rPr lang="cs-CZ" sz="2800" dirty="0" smtClean="0"/>
              <a:t>               - Novohradské hory</a:t>
            </a:r>
          </a:p>
          <a:p>
            <a:r>
              <a:rPr lang="cs-CZ" sz="2800" b="1" u="sng" dirty="0" smtClean="0"/>
              <a:t>Nížina</a:t>
            </a:r>
            <a:r>
              <a:rPr lang="cs-CZ" sz="2800" dirty="0" smtClean="0"/>
              <a:t> – Třeboňská pánev</a:t>
            </a:r>
          </a:p>
          <a:p>
            <a:r>
              <a:rPr lang="cs-CZ" sz="2800" dirty="0" smtClean="0"/>
              <a:t> </a:t>
            </a:r>
            <a:r>
              <a:rPr lang="cs-CZ" sz="2800" b="1" u="sng" dirty="0" smtClean="0"/>
              <a:t>Řeky</a:t>
            </a:r>
            <a:r>
              <a:rPr lang="cs-CZ" sz="2800" dirty="0" smtClean="0"/>
              <a:t> – Vltava – přítoky- Lužnice</a:t>
            </a:r>
          </a:p>
          <a:p>
            <a:r>
              <a:rPr lang="cs-CZ" sz="2800" dirty="0" smtClean="0"/>
              <a:t>                                         - Otava</a:t>
            </a:r>
          </a:p>
          <a:p>
            <a:r>
              <a:rPr lang="cs-CZ" sz="2800" b="1" u="sng" dirty="0" smtClean="0"/>
              <a:t>Přehrady</a:t>
            </a:r>
            <a:r>
              <a:rPr lang="cs-CZ" sz="2800" dirty="0" smtClean="0"/>
              <a:t> – Lipenská nádrž</a:t>
            </a:r>
          </a:p>
          <a:p>
            <a:r>
              <a:rPr lang="cs-CZ" sz="2800" dirty="0" smtClean="0"/>
              <a:t>                   -  Orlická přehrada</a:t>
            </a:r>
          </a:p>
          <a:p>
            <a:r>
              <a:rPr lang="cs-CZ" sz="2800" b="1" u="sng" dirty="0" smtClean="0"/>
              <a:t>Rybníky</a:t>
            </a:r>
            <a:r>
              <a:rPr lang="cs-CZ" sz="2800" dirty="0" smtClean="0"/>
              <a:t> – Rožmberk </a:t>
            </a:r>
          </a:p>
          <a:p>
            <a:r>
              <a:rPr lang="cs-CZ" sz="2800" dirty="0" smtClean="0"/>
              <a:t>                  -  Svět</a:t>
            </a:r>
          </a:p>
          <a:p>
            <a:endParaRPr lang="cs-CZ" sz="2800" dirty="0"/>
          </a:p>
        </p:txBody>
      </p:sp>
      <p:pic>
        <p:nvPicPr>
          <p:cNvPr id="6146" name="Picture 2" descr="http://lh4.ggpht.com/_PfsHj64wRNo/TLRsMl1haYI/AAAAAAAADyM/orqm8LVs5UU/DSC015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256"/>
            <a:ext cx="4214810" cy="2357446"/>
          </a:xfrm>
          <a:prstGeom prst="rect">
            <a:avLst/>
          </a:prstGeom>
          <a:noFill/>
        </p:spPr>
      </p:pic>
      <p:pic>
        <p:nvPicPr>
          <p:cNvPr id="6148" name="Picture 4" descr="http://krajina.zivly.cz/images/nej_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857232"/>
            <a:ext cx="3857652" cy="3786214"/>
          </a:xfrm>
          <a:prstGeom prst="rect">
            <a:avLst/>
          </a:prstGeom>
          <a:noFill/>
        </p:spPr>
      </p:pic>
      <p:cxnSp>
        <p:nvCxnSpPr>
          <p:cNvPr id="14" name="Přímá spojovací šipka 13"/>
          <p:cNvCxnSpPr/>
          <p:nvPr/>
        </p:nvCxnSpPr>
        <p:spPr>
          <a:xfrm>
            <a:off x="4000496" y="2857496"/>
            <a:ext cx="128588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/>
          <p:nvPr/>
        </p:nvCxnSpPr>
        <p:spPr>
          <a:xfrm rot="5400000">
            <a:off x="3036083" y="3893347"/>
            <a:ext cx="42862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71472" y="571481"/>
            <a:ext cx="8286808" cy="7560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u="sng" dirty="0" smtClean="0"/>
              <a:t>Města</a:t>
            </a:r>
            <a:r>
              <a:rPr lang="cs-CZ" sz="2800" dirty="0" smtClean="0"/>
              <a:t> – České Budějovice – pivovar Budvar</a:t>
            </a:r>
          </a:p>
          <a:p>
            <a:r>
              <a:rPr lang="cs-CZ" sz="2800" dirty="0" smtClean="0"/>
              <a:t>                                              - výroba nádobí </a:t>
            </a:r>
          </a:p>
          <a:p>
            <a:r>
              <a:rPr lang="cs-CZ" sz="2800" dirty="0" smtClean="0"/>
              <a:t>                                              - výroba kancelářských potřeb</a:t>
            </a:r>
          </a:p>
          <a:p>
            <a:r>
              <a:rPr lang="cs-CZ" sz="2800" dirty="0" smtClean="0"/>
              <a:t>             - Český Krumlov – divadlo s otáčivým hledištěm</a:t>
            </a:r>
          </a:p>
          <a:p>
            <a:r>
              <a:rPr lang="cs-CZ" sz="2800" dirty="0" smtClean="0"/>
              <a:t>             - Tábor – husitské město</a:t>
            </a:r>
          </a:p>
          <a:p>
            <a:r>
              <a:rPr lang="cs-CZ" sz="2800" dirty="0" smtClean="0"/>
              <a:t>             - Třeboň – rybnikářství</a:t>
            </a:r>
          </a:p>
          <a:p>
            <a:r>
              <a:rPr lang="cs-CZ" sz="2800" dirty="0" smtClean="0"/>
              <a:t>             - Jindřichův Hradec  - výroba textilu</a:t>
            </a:r>
          </a:p>
          <a:p>
            <a:r>
              <a:rPr lang="cs-CZ" sz="2800" dirty="0" smtClean="0"/>
              <a:t>             - Husinec – rodiště Jana Husa</a:t>
            </a:r>
          </a:p>
          <a:p>
            <a:r>
              <a:rPr lang="cs-CZ" sz="2800" dirty="0" smtClean="0"/>
              <a:t>             - Strakonice – dudácké festivaly</a:t>
            </a:r>
          </a:p>
          <a:p>
            <a:r>
              <a:rPr lang="cs-CZ" sz="2800" dirty="0" smtClean="0"/>
              <a:t>             - Písek – výroba textilu </a:t>
            </a:r>
          </a:p>
          <a:p>
            <a:r>
              <a:rPr lang="cs-CZ" sz="2800" dirty="0" smtClean="0"/>
              <a:t>                         - nejstarší kamenný most</a:t>
            </a:r>
          </a:p>
          <a:p>
            <a:r>
              <a:rPr lang="cs-CZ" sz="2800" dirty="0" smtClean="0"/>
              <a:t>             - Sušice – výroba zápalek </a:t>
            </a:r>
            <a:r>
              <a:rPr lang="cs-CZ" sz="2800" dirty="0" err="1" smtClean="0"/>
              <a:t>Solo</a:t>
            </a:r>
            <a:endParaRPr lang="cs-CZ" sz="2800" dirty="0" smtClean="0"/>
          </a:p>
          <a:p>
            <a:r>
              <a:rPr lang="cs-CZ" sz="2800" dirty="0" smtClean="0"/>
              <a:t>             - Bechyně – lázně</a:t>
            </a:r>
          </a:p>
          <a:p>
            <a:r>
              <a:rPr lang="cs-CZ" sz="2800" dirty="0" smtClean="0"/>
              <a:t>             - Temelín – jaderná elektrárna</a:t>
            </a:r>
          </a:p>
          <a:p>
            <a:r>
              <a:rPr lang="cs-CZ" sz="2800" dirty="0" smtClean="0"/>
              <a:t>             </a:t>
            </a:r>
          </a:p>
          <a:p>
            <a:r>
              <a:rPr lang="cs-CZ" sz="2800" dirty="0" smtClean="0"/>
              <a:t>            </a:t>
            </a:r>
          </a:p>
          <a:p>
            <a:r>
              <a:rPr lang="cs-CZ" sz="2800" dirty="0" smtClean="0"/>
              <a:t>               </a:t>
            </a:r>
          </a:p>
        </p:txBody>
      </p:sp>
      <p:pic>
        <p:nvPicPr>
          <p:cNvPr id="16" name="Obrázek 15" descr="pís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3786190"/>
            <a:ext cx="3071834" cy="1990726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928662" y="6143644"/>
            <a:ext cx="3962400" cy="457200"/>
          </a:xfrm>
        </p:spPr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785786" y="714356"/>
            <a:ext cx="7643866" cy="12003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Zajímavosti</a:t>
            </a:r>
            <a:r>
              <a:rPr lang="cs-CZ" sz="2800" dirty="0" smtClean="0"/>
              <a:t> – prales Boubín     </a:t>
            </a:r>
          </a:p>
          <a:p>
            <a:r>
              <a:rPr lang="cs-CZ" sz="2800" dirty="0" smtClean="0"/>
              <a:t> 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            zámky – </a:t>
            </a:r>
            <a:r>
              <a:rPr lang="cs-CZ" sz="2800" dirty="0" smtClean="0">
                <a:hlinkClick r:id="rId3"/>
              </a:rPr>
              <a:t>Orlík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                           - </a:t>
            </a:r>
            <a:r>
              <a:rPr lang="cs-CZ" sz="2800" dirty="0" smtClean="0">
                <a:hlinkClick r:id="rId4"/>
              </a:rPr>
              <a:t>Hluboká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                         </a:t>
            </a:r>
          </a:p>
          <a:p>
            <a:r>
              <a:rPr lang="cs-CZ" sz="2800" dirty="0" smtClean="0"/>
              <a:t>                                   </a:t>
            </a:r>
          </a:p>
          <a:p>
            <a:r>
              <a:rPr lang="cs-CZ" sz="2800" dirty="0" smtClean="0"/>
              <a:t>                            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dirty="0" smtClean="0"/>
              <a:t>     </a:t>
            </a:r>
            <a:endParaRPr lang="cs-CZ" dirty="0"/>
          </a:p>
        </p:txBody>
      </p:sp>
      <p:pic>
        <p:nvPicPr>
          <p:cNvPr id="4098" name="Picture 2" descr="http://t2.gstatic.com/images?q=tbn:ANd9GcTys6NJ4xuPQFuFNAPI0lLzCfO_cZRvhhx2akQdkej75XW5lMMww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14290"/>
            <a:ext cx="3714776" cy="1995490"/>
          </a:xfrm>
          <a:prstGeom prst="rect">
            <a:avLst/>
          </a:prstGeom>
          <a:noFill/>
        </p:spPr>
      </p:pic>
      <p:sp>
        <p:nvSpPr>
          <p:cNvPr id="9" name="Obdélník 8"/>
          <p:cNvSpPr/>
          <p:nvPr/>
        </p:nvSpPr>
        <p:spPr>
          <a:xfrm>
            <a:off x="2857488" y="3357562"/>
            <a:ext cx="564360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cs-CZ" sz="2800" dirty="0" smtClean="0">
                <a:hlinkClick r:id="rId6"/>
              </a:rPr>
              <a:t> Český Krumlov</a:t>
            </a:r>
            <a:endParaRPr lang="cs-CZ" sz="2800" dirty="0" smtClean="0"/>
          </a:p>
          <a:p>
            <a:pPr>
              <a:buFontTx/>
              <a:buChar char="-"/>
            </a:pPr>
            <a:r>
              <a:rPr lang="cs-CZ" sz="2800" dirty="0" smtClean="0">
                <a:hlinkClick r:id="rId7"/>
              </a:rPr>
              <a:t> Bechyně</a:t>
            </a:r>
            <a:endParaRPr lang="cs-CZ" sz="2800" dirty="0" smtClean="0"/>
          </a:p>
          <a:p>
            <a:pPr marL="0" lvl="2">
              <a:buFontTx/>
              <a:buChar char="-"/>
            </a:pPr>
            <a:r>
              <a:rPr lang="cs-CZ" sz="2800" dirty="0" err="1" smtClean="0">
                <a:hlinkClick r:id="rId8"/>
              </a:rPr>
              <a:t>ČervenáLhota</a:t>
            </a:r>
            <a:endParaRPr lang="cs-CZ" sz="2800" dirty="0" smtClean="0"/>
          </a:p>
          <a:p>
            <a:pPr marL="0" lvl="2">
              <a:buFontTx/>
              <a:buChar char="-"/>
            </a:pPr>
            <a:r>
              <a:rPr lang="cs-CZ" sz="2800" dirty="0" smtClean="0"/>
              <a:t>hrady – </a:t>
            </a:r>
            <a:r>
              <a:rPr lang="cs-CZ" sz="2800" dirty="0" smtClean="0">
                <a:hlinkClick r:id="rId9"/>
              </a:rPr>
              <a:t>Rožmberk nad Vltavou</a:t>
            </a:r>
            <a:endParaRPr lang="cs-CZ" sz="2800" dirty="0" smtClean="0"/>
          </a:p>
          <a:p>
            <a:r>
              <a:rPr lang="cs-CZ" sz="2800" dirty="0" smtClean="0"/>
              <a:t>            -     </a:t>
            </a:r>
            <a:r>
              <a:rPr lang="cs-CZ" sz="2800" dirty="0" smtClean="0">
                <a:hlinkClick r:id="rId10"/>
              </a:rPr>
              <a:t>Rabí</a:t>
            </a:r>
            <a:endParaRPr lang="cs-CZ" sz="2800" dirty="0" smtClean="0"/>
          </a:p>
          <a:p>
            <a:r>
              <a:rPr lang="cs-CZ" sz="2800" dirty="0" smtClean="0"/>
              <a:t>            -      </a:t>
            </a:r>
            <a:r>
              <a:rPr lang="cs-CZ" sz="2800" dirty="0" smtClean="0">
                <a:hlinkClick r:id="rId11"/>
              </a:rPr>
              <a:t>Zvíkov</a:t>
            </a:r>
            <a:endParaRPr lang="cs-CZ" sz="28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  <a:p>
            <a:pPr>
              <a:buFontTx/>
              <a:buChar char="-"/>
            </a:pPr>
            <a:endParaRPr lang="cs-CZ" sz="24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>
          <a:xfrm>
            <a:off x="914400" y="857232"/>
            <a:ext cx="7772400" cy="5643602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Učebnice vlastivědy pro 5</a:t>
            </a:r>
            <a:r>
              <a:rPr lang="cs-CZ" dirty="0" smtClean="0"/>
              <a:t>. </a:t>
            </a:r>
            <a:r>
              <a:rPr lang="cs-CZ" dirty="0" err="1" smtClean="0"/>
              <a:t>roč</a:t>
            </a:r>
            <a:r>
              <a:rPr lang="cs-CZ" dirty="0" smtClean="0"/>
              <a:t>.,nakl</a:t>
            </a:r>
            <a:r>
              <a:rPr lang="cs-CZ" dirty="0" smtClean="0"/>
              <a:t>. </a:t>
            </a:r>
            <a:r>
              <a:rPr lang="cs-CZ" dirty="0" err="1" smtClean="0"/>
              <a:t>Prodos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 smtClean="0">
                <a:hlinkClick r:id="rId3"/>
              </a:rPr>
              <a:t>://start.risy.cz/cs/kraj?nuts3=CZ031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ckrumlov.cz</a:t>
            </a:r>
            <a:r>
              <a:rPr lang="cs-CZ" dirty="0" smtClean="0">
                <a:hlinkClick r:id="rId4"/>
              </a:rPr>
              <a:t>/cz1250/region/</a:t>
            </a:r>
            <a:r>
              <a:rPr lang="cs-CZ" dirty="0" err="1" smtClean="0">
                <a:hlinkClick r:id="rId4"/>
              </a:rPr>
              <a:t>soucas</a:t>
            </a:r>
            <a:r>
              <a:rPr lang="cs-CZ" dirty="0" smtClean="0">
                <a:hlinkClick r:id="rId4"/>
              </a:rPr>
              <a:t>/i_</a:t>
            </a:r>
            <a:r>
              <a:rPr lang="cs-CZ" dirty="0" err="1" smtClean="0">
                <a:hlinkClick r:id="rId4"/>
              </a:rPr>
              <a:t>lipre.htm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http://vyuka.zsjarose.cz/index.php?action=lesson_detail&amp;id=1207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http://botany.cz/cs/kamenny-most/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http://www.</a:t>
            </a:r>
            <a:r>
              <a:rPr lang="cs-CZ" dirty="0" err="1" smtClean="0">
                <a:hlinkClick r:id="rId7"/>
              </a:rPr>
              <a:t>jiznicechy.org</a:t>
            </a:r>
            <a:r>
              <a:rPr lang="cs-CZ" dirty="0" smtClean="0">
                <a:hlinkClick r:id="rId7"/>
              </a:rPr>
              <a:t>/</a:t>
            </a:r>
            <a:r>
              <a:rPr lang="cs-CZ" dirty="0" err="1" smtClean="0">
                <a:hlinkClick r:id="rId7"/>
              </a:rPr>
              <a:t>cz</a:t>
            </a:r>
            <a:r>
              <a:rPr lang="cs-CZ" dirty="0" smtClean="0">
                <a:hlinkClick r:id="rId7"/>
              </a:rPr>
              <a:t>/index.</a:t>
            </a:r>
            <a:r>
              <a:rPr lang="cs-CZ" dirty="0" err="1" smtClean="0">
                <a:hlinkClick r:id="rId7"/>
              </a:rPr>
              <a:t>php</a:t>
            </a:r>
            <a:r>
              <a:rPr lang="cs-CZ" dirty="0" smtClean="0">
                <a:hlinkClick r:id="rId7"/>
              </a:rPr>
              <a:t>?</a:t>
            </a:r>
            <a:r>
              <a:rPr lang="cs-CZ" dirty="0" err="1" smtClean="0">
                <a:hlinkClick r:id="rId7"/>
              </a:rPr>
              <a:t>path</a:t>
            </a:r>
            <a:r>
              <a:rPr lang="cs-CZ" dirty="0" smtClean="0">
                <a:hlinkClick r:id="rId7"/>
              </a:rPr>
              <a:t>=</a:t>
            </a:r>
            <a:r>
              <a:rPr lang="cs-CZ" dirty="0" err="1" smtClean="0">
                <a:hlinkClick r:id="rId7"/>
              </a:rPr>
              <a:t>prir</a:t>
            </a:r>
            <a:r>
              <a:rPr lang="cs-CZ" dirty="0" smtClean="0">
                <a:hlinkClick r:id="rId7"/>
              </a:rPr>
              <a:t>/boubin1.htm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719</TotalTime>
  <Words>271</Words>
  <Application>Microsoft Office PowerPoint</Application>
  <PresentationFormat>Předvádění na obrazovce (4:3)</PresentationFormat>
  <Paragraphs>113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Jmění</vt:lpstr>
      <vt:lpstr>Základní škola a mateřská škola Staré Město   Interaktivní škola pro žáka 21.století</vt:lpstr>
      <vt:lpstr>ČESKÁ REPUBLIKA</vt:lpstr>
      <vt:lpstr>Prezentace aplikace PowerPoint</vt:lpstr>
      <vt:lpstr>Prezentace aplikace PowerPoint</vt:lpstr>
      <vt:lpstr>Prezentace aplikace PowerPoint</vt:lpstr>
      <vt:lpstr>Prezentace aplikace PowerPoint</vt:lpstr>
      <vt:lpstr>Přehled zdrojů a odkazů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Učitel</cp:lastModifiedBy>
  <cp:revision>83</cp:revision>
  <dcterms:created xsi:type="dcterms:W3CDTF">2010-07-04T09:26:34Z</dcterms:created>
  <dcterms:modified xsi:type="dcterms:W3CDTF">2013-01-24T10:11:50Z</dcterms:modified>
</cp:coreProperties>
</file>