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8" r:id="rId3"/>
    <p:sldId id="276" r:id="rId4"/>
    <p:sldId id="269" r:id="rId5"/>
    <p:sldId id="27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0" d="100"/>
          <a:sy n="70" d="100"/>
        </p:scale>
        <p:origin x="-480" y="9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63335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62891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mky-hrady.cz/1/vizovice.htm" TargetMode="External"/><Relationship Id="rId2" Type="http://schemas.openxmlformats.org/officeDocument/2006/relationships/hyperlink" Target="http://www.zamky-hrady.cz/1/kromeriz.ht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zamky-hrady.cz/2/helfstyn.htm" TargetMode="External"/><Relationship Id="rId4" Type="http://schemas.openxmlformats.org/officeDocument/2006/relationships/hyperlink" Target="http://www.zamky-hrady.cz/2/buchlov.htm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start.risy.cz/cs/kraj?nuts3=CZ07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500174"/>
            <a:ext cx="8229600" cy="1470025"/>
          </a:xfrm>
        </p:spPr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ZLÍNSKÝ  KRAJ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42" name="Picture 2" descr="http://cygni.risy.cz/UserFiles/Image/Sdilene/OKraji/Tur_ZL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28604"/>
            <a:ext cx="7572428" cy="578647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0"/>
            <a:ext cx="892971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Pohoří</a:t>
            </a:r>
            <a:r>
              <a:rPr lang="cs-CZ" sz="2800" dirty="0" smtClean="0"/>
              <a:t> –  Hostýnsko-vsetínské vrchy</a:t>
            </a:r>
          </a:p>
          <a:p>
            <a:r>
              <a:rPr lang="cs-CZ" sz="2800" dirty="0" smtClean="0"/>
              <a:t>              -   Javorníky</a:t>
            </a:r>
          </a:p>
          <a:p>
            <a:r>
              <a:rPr lang="cs-CZ" sz="2800" dirty="0" smtClean="0"/>
              <a:t>              -  Bílé Karpaty</a:t>
            </a:r>
          </a:p>
          <a:p>
            <a:r>
              <a:rPr lang="cs-CZ" sz="2800" b="1" u="sng" dirty="0" smtClean="0"/>
              <a:t>Řeky</a:t>
            </a:r>
            <a:r>
              <a:rPr lang="cs-CZ" sz="2800" dirty="0" smtClean="0"/>
              <a:t>  - Morava</a:t>
            </a:r>
          </a:p>
          <a:p>
            <a:r>
              <a:rPr lang="cs-CZ" sz="2800" dirty="0" smtClean="0"/>
              <a:t>             - Bečva</a:t>
            </a:r>
          </a:p>
          <a:p>
            <a:r>
              <a:rPr lang="cs-CZ" sz="2800" dirty="0" smtClean="0"/>
              <a:t>						</a:t>
            </a:r>
          </a:p>
          <a:p>
            <a:r>
              <a:rPr lang="cs-CZ" sz="2800" b="1" u="sng" dirty="0" smtClean="0"/>
              <a:t>Zemědělství</a:t>
            </a:r>
            <a:r>
              <a:rPr lang="cs-CZ" sz="2800" dirty="0" smtClean="0"/>
              <a:t>- hroznové víno, chmel</a:t>
            </a:r>
          </a:p>
          <a:p>
            <a:r>
              <a:rPr lang="cs-CZ" sz="2800" b="1" u="sng" dirty="0" smtClean="0"/>
              <a:t>Města </a:t>
            </a:r>
            <a:r>
              <a:rPr lang="cs-CZ" sz="2800" dirty="0" smtClean="0"/>
              <a:t> - Zlín – výroba obuvi </a:t>
            </a:r>
            <a:r>
              <a:rPr lang="cs-CZ" sz="2800" dirty="0" err="1" smtClean="0"/>
              <a:t>zn.Baťa</a:t>
            </a:r>
            <a:endParaRPr lang="cs-CZ" sz="2800" dirty="0" smtClean="0"/>
          </a:p>
          <a:p>
            <a:r>
              <a:rPr lang="cs-CZ" sz="2800" dirty="0" smtClean="0"/>
              <a:t>                       -  filmové ateliéry</a:t>
            </a:r>
          </a:p>
          <a:p>
            <a:r>
              <a:rPr lang="cs-CZ" sz="2800" dirty="0" smtClean="0"/>
              <a:t>                       - plavební cesta – Baťův kanál</a:t>
            </a:r>
          </a:p>
          <a:p>
            <a:r>
              <a:rPr lang="cs-CZ" sz="2800" dirty="0" smtClean="0"/>
              <a:t>              - Kroměříž – historické město</a:t>
            </a:r>
          </a:p>
          <a:p>
            <a:r>
              <a:rPr lang="cs-CZ" sz="2800" dirty="0" smtClean="0"/>
              <a:t>              - Otrokovice – kožedělný průmysl</a:t>
            </a:r>
          </a:p>
          <a:p>
            <a:r>
              <a:rPr lang="cs-CZ" sz="2800" dirty="0" smtClean="0"/>
              <a:t>              - Napajedla – kožedělný průmysl</a:t>
            </a:r>
          </a:p>
          <a:p>
            <a:r>
              <a:rPr lang="cs-CZ" sz="2800" dirty="0" smtClean="0"/>
              <a:t>              - Valašské Meziříčí –</a:t>
            </a:r>
            <a:r>
              <a:rPr lang="cs-CZ" sz="2800" smtClean="0"/>
              <a:t>výroba klobouků</a:t>
            </a:r>
            <a:endParaRPr lang="cs-CZ" sz="2800" dirty="0" smtClean="0"/>
          </a:p>
          <a:p>
            <a:r>
              <a:rPr lang="cs-CZ" sz="2800" dirty="0" smtClean="0"/>
              <a:t>              - Rožnov pod Radhoštěm – skanzen</a:t>
            </a:r>
          </a:p>
          <a:p>
            <a:r>
              <a:rPr lang="cs-CZ" sz="2800" dirty="0" smtClean="0"/>
              <a:t>              - Luhačovice - lázně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14348" y="642918"/>
            <a:ext cx="82586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</a:t>
            </a:r>
          </a:p>
          <a:p>
            <a:r>
              <a:rPr lang="cs-CZ" sz="2800" dirty="0" smtClean="0"/>
              <a:t>       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214290"/>
            <a:ext cx="442884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Zajímavosti – zámky - </a:t>
            </a:r>
            <a:r>
              <a:rPr lang="cs-CZ" sz="2800" dirty="0" smtClean="0">
                <a:hlinkClick r:id="rId2"/>
              </a:rPr>
              <a:t>Kroměříž</a:t>
            </a:r>
            <a:endParaRPr lang="cs-CZ" sz="2800" dirty="0" smtClean="0"/>
          </a:p>
          <a:p>
            <a:r>
              <a:rPr lang="cs-CZ" sz="2800" dirty="0" smtClean="0"/>
              <a:t>                                  -  </a:t>
            </a:r>
            <a:r>
              <a:rPr lang="cs-CZ" sz="2800" dirty="0" smtClean="0">
                <a:hlinkClick r:id="rId3"/>
              </a:rPr>
              <a:t>Vizovice</a:t>
            </a:r>
            <a:endParaRPr lang="cs-CZ" sz="2800" dirty="0" smtClean="0"/>
          </a:p>
          <a:p>
            <a:r>
              <a:rPr lang="cs-CZ" sz="2800" dirty="0" smtClean="0"/>
              <a:t>                    - hrady  - </a:t>
            </a:r>
            <a:r>
              <a:rPr lang="cs-CZ" sz="2800" dirty="0" err="1" smtClean="0">
                <a:hlinkClick r:id="rId4"/>
              </a:rPr>
              <a:t>Buchlov</a:t>
            </a:r>
            <a:endParaRPr lang="cs-CZ" sz="2800" dirty="0" smtClean="0"/>
          </a:p>
          <a:p>
            <a:r>
              <a:rPr lang="cs-CZ" sz="2800" dirty="0" smtClean="0"/>
              <a:t>                                 - </a:t>
            </a:r>
            <a:r>
              <a:rPr lang="cs-CZ" sz="2800" dirty="0" err="1" smtClean="0">
                <a:hlinkClick r:id="rId5"/>
              </a:rPr>
              <a:t>Helfštýn</a:t>
            </a:r>
            <a:endParaRPr lang="cs-CZ" sz="2800" dirty="0" smtClean="0"/>
          </a:p>
          <a:p>
            <a:r>
              <a:rPr lang="cs-CZ" sz="2800" dirty="0" smtClean="0"/>
              <a:t>Velehrad – poutní místo</a:t>
            </a:r>
          </a:p>
          <a:p>
            <a:r>
              <a:rPr lang="cs-CZ" sz="2800" dirty="0" smtClean="0"/>
              <a:t>                          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Učebnice vlastivědy pro 5.roč</a:t>
            </a:r>
            <a:r>
              <a:rPr lang="cs-CZ" dirty="0" smtClean="0"/>
              <a:t>., nakl. </a:t>
            </a:r>
            <a:r>
              <a:rPr lang="cs-CZ" dirty="0" err="1" smtClean="0"/>
              <a:t>Prodos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://start.risy.cz/cs/kraj?nuts3=CZ072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1029</TotalTime>
  <Words>121</Words>
  <Application>Microsoft Office PowerPoint</Application>
  <PresentationFormat>Předvádění na obrazovce (4:3)</PresentationFormat>
  <Paragraphs>57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ČESKÁ REPUBLIKA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Učitel</cp:lastModifiedBy>
  <cp:revision>115</cp:revision>
  <dcterms:created xsi:type="dcterms:W3CDTF">2010-07-04T09:26:34Z</dcterms:created>
  <dcterms:modified xsi:type="dcterms:W3CDTF">2013-01-24T10:17:51Z</dcterms:modified>
</cp:coreProperties>
</file>