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8" r:id="rId3"/>
    <p:sldId id="259" r:id="rId4"/>
    <p:sldId id="260" r:id="rId5"/>
    <p:sldId id="261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5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96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ŠKOLY:SOŠ Net Office, spol. s r.o.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Jana Kijonková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TEMA: Relační databáze – Formuláře 1 : 1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CZ.1.5.00/34.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B58F409-A00E-4277-9D36-1DE4E32F32FC}" type="presOf" srcId="{D1B46980-6531-4606-95E6-44980827E919}" destId="{6140AFEC-043D-4C43-A2F9-D0F5331DF3A3}" srcOrd="0" destOrd="0" presId="urn:microsoft.com/office/officeart/2005/8/layout/target3"/>
    <dgm:cxn modelId="{A720C240-C3F8-445C-AB48-AFC28F499F10}" type="presOf" srcId="{D1D4F407-5343-4D3F-B5B9-D407B03CAEB4}" destId="{AED2198E-93D5-4001-81B4-73124B309672}" srcOrd="1" destOrd="0" presId="urn:microsoft.com/office/officeart/2005/8/layout/target3"/>
    <dgm:cxn modelId="{7BA285EA-19C1-4B7A-B683-28AEDC386D17}" type="presOf" srcId="{D1D4F407-5343-4D3F-B5B9-D407B03CAEB4}" destId="{D005CE8C-CC26-4C3E-AC11-E15060ECD759}" srcOrd="0" destOrd="0" presId="urn:microsoft.com/office/officeart/2005/8/layout/target3"/>
    <dgm:cxn modelId="{4A5BC527-7A88-46A8-A670-CBD0E0821D5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60EB1E4-69C5-485B-966D-28AB704C2778}" type="presOf" srcId="{4C35D32F-0EAB-4CD7-82EE-45574DC2A586}" destId="{8BEBB6EC-1DAA-4CAC-8A25-BC0FCBD5DBD5}" srcOrd="0" destOrd="0" presId="urn:microsoft.com/office/officeart/2005/8/layout/target3"/>
    <dgm:cxn modelId="{8543F2E8-68BC-4249-9BCA-78ECEF5F9DFC}" type="presOf" srcId="{D8197B8C-B260-4A16-BDF4-0947B075E274}" destId="{5A5FFA88-C948-4069-8E93-59FA12366E83}" srcOrd="1" destOrd="0" presId="urn:microsoft.com/office/officeart/2005/8/layout/target3"/>
    <dgm:cxn modelId="{1D080FAC-DC5A-47AC-AB92-6A2211931F10}" type="presOf" srcId="{4C35D32F-0EAB-4CD7-82EE-45574DC2A586}" destId="{890E4F0B-2866-4A3F-A3C7-2A14B1797930}" srcOrd="1" destOrd="0" presId="urn:microsoft.com/office/officeart/2005/8/layout/target3"/>
    <dgm:cxn modelId="{59E8961A-1797-4540-9266-43D93E656A3E}" type="presOf" srcId="{D1B46980-6531-4606-95E6-44980827E919}" destId="{2BE915AB-18AA-4053-B92C-3BFC9ED204BB}" srcOrd="1" destOrd="0" presId="urn:microsoft.com/office/officeart/2005/8/layout/target3"/>
    <dgm:cxn modelId="{74B786C0-901B-44F4-B29F-798A882A25DB}" type="presOf" srcId="{D8197B8C-B260-4A16-BDF4-0947B075E274}" destId="{25B08C86-7E15-44DC-BE7F-FFB55DD49D12}" srcOrd="0" destOrd="0" presId="urn:microsoft.com/office/officeart/2005/8/layout/target3"/>
    <dgm:cxn modelId="{224C3CFE-E518-4116-96E3-2C2E940A9392}" type="presOf" srcId="{B651F6E3-6281-48DB-9319-2AEAFDAE7572}" destId="{619D679B-A015-4ECF-8348-D1034C574F40}" srcOrd="0" destOrd="0" presId="urn:microsoft.com/office/officeart/2005/8/layout/target3"/>
    <dgm:cxn modelId="{962B814C-10E3-4C56-A684-C60BCC445D3E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6C5577-EA97-4A7B-991D-9952BC1F4C70}" type="presParOf" srcId="{333A1088-737F-45CB-B68E-254E46348037}" destId="{F5ABB229-8D3B-4694-996A-96F23CF14429}" srcOrd="0" destOrd="0" presId="urn:microsoft.com/office/officeart/2005/8/layout/target3"/>
    <dgm:cxn modelId="{B5E654B4-2E23-4ECB-B0D7-0503CEF434D7}" type="presParOf" srcId="{333A1088-737F-45CB-B68E-254E46348037}" destId="{F41139FD-01EE-4571-8B17-4FB00FC51163}" srcOrd="1" destOrd="0" presId="urn:microsoft.com/office/officeart/2005/8/layout/target3"/>
    <dgm:cxn modelId="{C56682D5-DEB6-4145-8D58-9A1462D70AA1}" type="presParOf" srcId="{333A1088-737F-45CB-B68E-254E46348037}" destId="{D005CE8C-CC26-4C3E-AC11-E15060ECD759}" srcOrd="2" destOrd="0" presId="urn:microsoft.com/office/officeart/2005/8/layout/target3"/>
    <dgm:cxn modelId="{0E4549AB-600B-4920-A033-0205B4ABE80C}" type="presParOf" srcId="{333A1088-737F-45CB-B68E-254E46348037}" destId="{2C702D82-9B77-49B7-9568-BB8EB47C3372}" srcOrd="3" destOrd="0" presId="urn:microsoft.com/office/officeart/2005/8/layout/target3"/>
    <dgm:cxn modelId="{50F0255F-D7C9-4844-B0DC-80F25D9077FC}" type="presParOf" srcId="{333A1088-737F-45CB-B68E-254E46348037}" destId="{A52A0455-90FF-4808-ABD0-F02540D31D5A}" srcOrd="4" destOrd="0" presId="urn:microsoft.com/office/officeart/2005/8/layout/target3"/>
    <dgm:cxn modelId="{5AC20AE1-649A-43FE-9F89-E7972A8D47B7}" type="presParOf" srcId="{333A1088-737F-45CB-B68E-254E46348037}" destId="{6140AFEC-043D-4C43-A2F9-D0F5331DF3A3}" srcOrd="5" destOrd="0" presId="urn:microsoft.com/office/officeart/2005/8/layout/target3"/>
    <dgm:cxn modelId="{DAF4754A-81E1-4D50-AC9D-BBE10F50C48B}" type="presParOf" srcId="{333A1088-737F-45CB-B68E-254E46348037}" destId="{9358AC05-5D7D-4327-9F80-1AD486AEA664}" srcOrd="6" destOrd="0" presId="urn:microsoft.com/office/officeart/2005/8/layout/target3"/>
    <dgm:cxn modelId="{0A85782C-DC86-41DD-ABC7-F936092D1C8C}" type="presParOf" srcId="{333A1088-737F-45CB-B68E-254E46348037}" destId="{313FC574-E1CD-4FB4-B054-0B805CE0447D}" srcOrd="7" destOrd="0" presId="urn:microsoft.com/office/officeart/2005/8/layout/target3"/>
    <dgm:cxn modelId="{C99238E2-5E38-4D0B-A3DE-7E6A1DCF4F6B}" type="presParOf" srcId="{333A1088-737F-45CB-B68E-254E46348037}" destId="{619D679B-A015-4ECF-8348-D1034C574F40}" srcOrd="8" destOrd="0" presId="urn:microsoft.com/office/officeart/2005/8/layout/target3"/>
    <dgm:cxn modelId="{F7E4C797-D016-4BA6-9B7F-D3128D7818A5}" type="presParOf" srcId="{333A1088-737F-45CB-B68E-254E46348037}" destId="{322283A8-4A27-4CDA-BAE3-F381106A9174}" srcOrd="9" destOrd="0" presId="urn:microsoft.com/office/officeart/2005/8/layout/target3"/>
    <dgm:cxn modelId="{1546EF3E-C51E-4CF2-BDA6-F99228637AC2}" type="presParOf" srcId="{333A1088-737F-45CB-B68E-254E46348037}" destId="{FFC9F71D-1B4F-4AD9-A4A6-86ADEFC8AF5C}" srcOrd="10" destOrd="0" presId="urn:microsoft.com/office/officeart/2005/8/layout/target3"/>
    <dgm:cxn modelId="{2DE8ADB3-2532-4F77-AA26-31AFD0B37140}" type="presParOf" srcId="{333A1088-737F-45CB-B68E-254E46348037}" destId="{25B08C86-7E15-44DC-BE7F-FFB55DD49D12}" srcOrd="11" destOrd="0" presId="urn:microsoft.com/office/officeart/2005/8/layout/target3"/>
    <dgm:cxn modelId="{BD93A1C6-545E-4D45-87D0-37ACA37F7C8C}" type="presParOf" srcId="{333A1088-737F-45CB-B68E-254E46348037}" destId="{76644BE8-9D7C-4C09-B250-3D10AF48CBB7}" srcOrd="12" destOrd="0" presId="urn:microsoft.com/office/officeart/2005/8/layout/target3"/>
    <dgm:cxn modelId="{701A6000-5A9C-4E40-AE2D-7658E8A1F31F}" type="presParOf" srcId="{333A1088-737F-45CB-B68E-254E46348037}" destId="{EE85B701-7295-41C0-BA7A-34D3756A2AE6}" srcOrd="13" destOrd="0" presId="urn:microsoft.com/office/officeart/2005/8/layout/target3"/>
    <dgm:cxn modelId="{6E2F0DFA-8829-4EED-9630-07CE5FA3907E}" type="presParOf" srcId="{333A1088-737F-45CB-B68E-254E46348037}" destId="{8BEBB6EC-1DAA-4CAC-8A25-BC0FCBD5DBD5}" srcOrd="14" destOrd="0" presId="urn:microsoft.com/office/officeart/2005/8/layout/target3"/>
    <dgm:cxn modelId="{15C832D9-7E79-4011-B935-F6FE978E4D32}" type="presParOf" srcId="{333A1088-737F-45CB-B68E-254E46348037}" destId="{AED2198E-93D5-4001-81B4-73124B309672}" srcOrd="15" destOrd="0" presId="urn:microsoft.com/office/officeart/2005/8/layout/target3"/>
    <dgm:cxn modelId="{0E006D35-D1B7-4215-A79C-F24AB9369920}" type="presParOf" srcId="{333A1088-737F-45CB-B68E-254E46348037}" destId="{2BE915AB-18AA-4053-B92C-3BFC9ED204BB}" srcOrd="16" destOrd="0" presId="urn:microsoft.com/office/officeart/2005/8/layout/target3"/>
    <dgm:cxn modelId="{42FECE59-D8FE-4310-B384-D033304620C4}" type="presParOf" srcId="{333A1088-737F-45CB-B68E-254E46348037}" destId="{6BB5E863-4638-4E1D-BFDE-399D028AC4ED}" srcOrd="17" destOrd="0" presId="urn:microsoft.com/office/officeart/2005/8/layout/target3"/>
    <dgm:cxn modelId="{09CFF7B3-6759-4922-8BFA-353AC4AD2BBA}" type="presParOf" srcId="{333A1088-737F-45CB-B68E-254E46348037}" destId="{5A5FFA88-C948-4069-8E93-59FA12366E83}" srcOrd="18" destOrd="0" presId="urn:microsoft.com/office/officeart/2005/8/layout/target3"/>
    <dgm:cxn modelId="{1A176D6A-0C99-4F33-8132-739568EA267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ŠKOLY:SOŠ Net Office, spol. s r.o. Orlová Lutyně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Kijonková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Relační databáze – Formuláře 1 : 1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CZ.1.5.00/34.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34175029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932527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minulých hodinách jsme doplňovali záznamy do tabulek ručně nebo pomocí dotazů,</a:t>
            </a:r>
          </a:p>
          <a:p>
            <a:r>
              <a:rPr lang="cs-CZ" dirty="0" smtClean="0"/>
              <a:t>což bylo dosti zdlouhavé.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9270" y="179348"/>
            <a:ext cx="5233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Relační databáze – formuláře 1 : 1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2823318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 školy nastoupí nový student, vytvořte objekt, z jehož pomoci je možné zapsat</a:t>
            </a:r>
          </a:p>
          <a:p>
            <a:r>
              <a:rPr lang="cs-CZ" dirty="0" smtClean="0"/>
              <a:t>základní informace o studentu, jeho rodičích, datum nástupu, vzdělávání před</a:t>
            </a:r>
          </a:p>
          <a:p>
            <a:r>
              <a:rPr lang="cs-CZ" dirty="0" smtClean="0"/>
              <a:t>nástupem, eventuálně o datu ukončení studia.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2293421"/>
            <a:ext cx="1019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1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3907213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437112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vytvoření objektu použijeme tabulky Student, Rodiče a Studium, které jsou v relaci</a:t>
            </a:r>
          </a:p>
          <a:p>
            <a:r>
              <a:rPr lang="cs-CZ" dirty="0" smtClean="0"/>
              <a:t>1:1. Postup je tedy podobný, jako bychom formulář vytvářeli nad jedinou tabulkou.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539552" y="1558533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 zápisu do tabulek slouží i formuláře, které můžeme vytvořit i nad více tabulkami, viz</a:t>
            </a:r>
            <a:r>
              <a:rPr lang="cs-CZ" dirty="0" smtClean="0"/>
              <a:t>.</a:t>
            </a:r>
          </a:p>
          <a:p>
            <a:r>
              <a:rPr lang="cs-CZ" dirty="0" smtClean="0"/>
              <a:t>následující </a:t>
            </a:r>
            <a:r>
              <a:rPr lang="cs-CZ" dirty="0"/>
              <a:t>příklady:</a:t>
            </a:r>
          </a:p>
        </p:txBody>
      </p:sp>
    </p:spTree>
    <p:extLst>
      <p:ext uri="{BB962C8B-B14F-4D97-AF65-F5344CB8AC3E}">
        <p14:creationId xmlns:p14="http://schemas.microsoft.com/office/powerpoint/2010/main" val="4126484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8" grpId="0" build="p"/>
      <p:bldP spid="9" grpId="0"/>
      <p:bldP spid="11" grpId="0"/>
      <p:bldP spid="12" grpId="0" build="p"/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84784"/>
            <a:ext cx="5840142" cy="387914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746635"/>
            <a:ext cx="4384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vytvoření formuláře použijeme průvodce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661248"/>
            <a:ext cx="3871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Zvolíme tabulky a vybereme z nich pole</a:t>
            </a:r>
            <a:endParaRPr lang="cs-CZ" dirty="0"/>
          </a:p>
        </p:txBody>
      </p:sp>
      <p:cxnSp>
        <p:nvCxnSpPr>
          <p:cNvPr id="7" name="Přímá spojnice se šipkou 6"/>
          <p:cNvCxnSpPr>
            <a:stCxn id="5" idx="0"/>
          </p:cNvCxnSpPr>
          <p:nvPr/>
        </p:nvCxnSpPr>
        <p:spPr>
          <a:xfrm flipH="1" flipV="1">
            <a:off x="1835696" y="3068960"/>
            <a:ext cx="639418" cy="25922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5" idx="0"/>
          </p:cNvCxnSpPr>
          <p:nvPr/>
        </p:nvCxnSpPr>
        <p:spPr>
          <a:xfrm flipV="1">
            <a:off x="2475114" y="4509120"/>
            <a:ext cx="1520822" cy="11521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2471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4225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 dokončení úprav vypadá formulář takto: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7043" y="1124745"/>
            <a:ext cx="6615317" cy="5317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177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1019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Příklad 2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908720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Pomoci formuláře vypište záznamy do tabulek  Student, Rodice a Studium.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84784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9382" y="1278052"/>
            <a:ext cx="5324475" cy="43529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9552" y="5723964"/>
            <a:ext cx="772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Závěr: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49468" y="5723964"/>
            <a:ext cx="6777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Pomoci jediného formuláře můžeme zapisovat do tří tabulek najednou.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691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Materiál slouží k procvičení a následné kontrole probíraného tématu. </a:t>
            </a:r>
          </a:p>
          <a:p>
            <a:r>
              <a:rPr lang="cs-CZ" dirty="0"/>
              <a:t>Student má zpětnou vazbu na probírané učivo.</a:t>
            </a:r>
          </a:p>
          <a:p>
            <a:r>
              <a:rPr lang="cs-CZ" dirty="0"/>
              <a:t>Předpokládaná doba </a:t>
            </a:r>
            <a:r>
              <a:rPr lang="cs-CZ" dirty="0" smtClean="0"/>
              <a:t>30 </a:t>
            </a:r>
            <a:r>
              <a:rPr lang="cs-CZ" dirty="0"/>
              <a:t>min</a:t>
            </a:r>
          </a:p>
          <a:p>
            <a:pPr marL="0" indent="0" algn="ctr">
              <a:buNone/>
            </a:pPr>
            <a:r>
              <a:rPr lang="cs-CZ" sz="4400" dirty="0"/>
              <a:t>CITACE</a:t>
            </a:r>
          </a:p>
          <a:p>
            <a:r>
              <a:rPr lang="cs-CZ" dirty="0"/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537</TotalTime>
  <Words>229</Words>
  <Application>Microsoft Office PowerPoint</Application>
  <PresentationFormat>Předvádění na obrazovce (4:3)</PresentationFormat>
  <Paragraphs>32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Mirka</cp:lastModifiedBy>
  <cp:revision>47</cp:revision>
  <dcterms:created xsi:type="dcterms:W3CDTF">2011-06-20T10:40:08Z</dcterms:created>
  <dcterms:modified xsi:type="dcterms:W3CDTF">2012-11-06T07:27:44Z</dcterms:modified>
</cp:coreProperties>
</file>