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2" r:id="rId6"/>
    <p:sldId id="263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6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- cvičení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080FAC-DC5A-47AC-AB92-6A2211931F10}" type="presOf" srcId="{4C35D32F-0EAB-4CD7-82EE-45574DC2A586}" destId="{890E4F0B-2866-4A3F-A3C7-2A14B1797930}" srcOrd="1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F60EB1E4-69C5-485B-966D-28AB704C2778}" type="presOf" srcId="{4C35D32F-0EAB-4CD7-82EE-45574DC2A586}" destId="{8BEBB6EC-1DAA-4CAC-8A25-BC0FCBD5DBD5}" srcOrd="0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BD93A1C6-545E-4D45-87D0-37ACA37F7C8C}" type="presParOf" srcId="{333A1088-737F-45CB-B68E-254E46348037}" destId="{76644BE8-9D7C-4C09-B250-3D10AF48CBB7}" srcOrd="12" destOrd="0" presId="urn:microsoft.com/office/officeart/2005/8/layout/target3"/>
    <dgm:cxn modelId="{701A6000-5A9C-4E40-AE2D-7658E8A1F31F}" type="presParOf" srcId="{333A1088-737F-45CB-B68E-254E46348037}" destId="{EE85B701-7295-41C0-BA7A-34D3756A2AE6}" srcOrd="13" destOrd="0" presId="urn:microsoft.com/office/officeart/2005/8/layout/target3"/>
    <dgm:cxn modelId="{6E2F0DFA-8829-4EED-9630-07CE5FA3907E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1A176D6A-0C99-4F33-8132-739568EA26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- cvičení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4793721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270" y="179348"/>
            <a:ext cx="6116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formuláře 1:N a M:N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270" y="849486"/>
            <a:ext cx="84212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minulé hodině jsme vytvářeli formulář nad tabulkami v rovnocenném vztahu,</a:t>
            </a:r>
          </a:p>
          <a:p>
            <a:r>
              <a:rPr lang="cs-CZ" dirty="0" smtClean="0"/>
              <a:t>v následujícím příkladu vytvoříme formuláře nad tabulkami, které jsou v podřízeném vztahu.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270" y="1700808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en-US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270" y="2070140"/>
            <a:ext cx="8421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Vytvořte objekt, pomoci něhož budeme moci zapsat známky v jednotlivých předmětech</a:t>
            </a:r>
          </a:p>
          <a:p>
            <a:r>
              <a:rPr lang="cs-CZ" dirty="0" smtClean="0"/>
              <a:t>všem studentům.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564904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en-US" b="1" dirty="0">
              <a:solidFill>
                <a:schemeClr val="tx2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790" y="2996952"/>
            <a:ext cx="8025658" cy="322631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53178" y="3059668"/>
            <a:ext cx="3474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Pole, která použijeme ve formuláři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043608" y="4103361"/>
            <a:ext cx="72008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043608" y="4391393"/>
            <a:ext cx="72008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732240" y="3815329"/>
            <a:ext cx="72008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923928" y="4766088"/>
            <a:ext cx="72008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923928" y="5013176"/>
            <a:ext cx="72008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187624" y="4221088"/>
            <a:ext cx="70720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187624" y="4509120"/>
            <a:ext cx="70720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063403" y="4900224"/>
            <a:ext cx="70720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067944" y="5170840"/>
            <a:ext cx="70720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817414" y="3933056"/>
            <a:ext cx="113896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9270" y="6165304"/>
            <a:ext cx="4441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vytvoření formuláře použijeme průvodce.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121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8" grpId="0"/>
      <p:bldP spid="17" grpId="0" animBg="1"/>
      <p:bldP spid="21" grpId="0" animBg="1"/>
      <p:bldP spid="22" grpId="0" animBg="1"/>
      <p:bldP spid="23" grpId="0" animBg="1"/>
      <p:bldP spid="24" grpId="0" animBg="1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8878" y="1424594"/>
            <a:ext cx="6462867" cy="43204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710177"/>
            <a:ext cx="2890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Podle způsobu prohlížení dat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52497" y="4632783"/>
            <a:ext cx="1956002" cy="50405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88024" y="2420888"/>
            <a:ext cx="1707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hlavní formulář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598614" y="3400168"/>
            <a:ext cx="13930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podformulář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83768" y="1079509"/>
            <a:ext cx="157323" cy="126937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707904" y="1079509"/>
            <a:ext cx="216024" cy="355327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442720" y="710177"/>
            <a:ext cx="11558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se zobrazí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2405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5" grpId="0"/>
      <p:bldP spid="7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5" y="476672"/>
            <a:ext cx="6427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Průvodce dokončete a formulář upravte podle následující předlohy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945595"/>
            <a:ext cx="5702112" cy="557974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5" y="846004"/>
            <a:ext cx="2066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Návrhové zobrazení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2134" y="4069585"/>
            <a:ext cx="1367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podformulář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75756" y="2276873"/>
            <a:ext cx="800100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7338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7" y="764704"/>
            <a:ext cx="5191757" cy="48245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764704"/>
            <a:ext cx="2371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Formulářové zobrazení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795972"/>
            <a:ext cx="607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Pomocí formuláře vypište chybějící známky do všech předmětů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278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270" y="332656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en-US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270" y="701988"/>
            <a:ext cx="84212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Vytvořte objekt, pomoci něhož budeme moci zobrazit </a:t>
            </a:r>
            <a:r>
              <a:rPr lang="cs-CZ" dirty="0" smtClean="0"/>
              <a:t>od </a:t>
            </a:r>
            <a:r>
              <a:rPr lang="cs-CZ" dirty="0" smtClean="0"/>
              <a:t>každého studenta </a:t>
            </a:r>
          </a:p>
          <a:p>
            <a:r>
              <a:rPr lang="cs-CZ" dirty="0" smtClean="0"/>
              <a:t>v</a:t>
            </a:r>
            <a:r>
              <a:rPr lang="cs-CZ" dirty="0" smtClean="0"/>
              <a:t>šechny předměty.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270" y="1348319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en-US" b="1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1446088"/>
            <a:ext cx="6016775" cy="4863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724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slouží k procvičení a následné kontrole probíraného tématu. </a:t>
            </a:r>
          </a:p>
          <a:p>
            <a:r>
              <a:rPr lang="cs-CZ" dirty="0"/>
              <a:t>Student má zpětnou vazbu na probírané učivo.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40 </a:t>
            </a:r>
            <a:r>
              <a:rPr lang="cs-CZ" dirty="0"/>
              <a:t>min</a:t>
            </a:r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177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61</cp:revision>
  <dcterms:created xsi:type="dcterms:W3CDTF">2011-06-20T10:40:08Z</dcterms:created>
  <dcterms:modified xsi:type="dcterms:W3CDTF">2013-01-24T12:20:06Z</dcterms:modified>
</cp:coreProperties>
</file>