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Sestava_1N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0EB1E4-69C5-485B-966D-28AB704C2778}" type="presOf" srcId="{4C35D32F-0EAB-4CD7-82EE-45574DC2A586}" destId="{8BEBB6EC-1DAA-4CAC-8A25-BC0FCBD5DBD5}" srcOrd="0" destOrd="0" presId="urn:microsoft.com/office/officeart/2005/8/layout/target3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1D080FAC-DC5A-47AC-AB92-6A2211931F10}" type="presOf" srcId="{4C35D32F-0EAB-4CD7-82EE-45574DC2A586}" destId="{890E4F0B-2866-4A3F-A3C7-2A14B1797930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BD93A1C6-545E-4D45-87D0-37ACA37F7C8C}" type="presParOf" srcId="{333A1088-737F-45CB-B68E-254E46348037}" destId="{76644BE8-9D7C-4C09-B250-3D10AF48CBB7}" srcOrd="12" destOrd="0" presId="urn:microsoft.com/office/officeart/2005/8/layout/target3"/>
    <dgm:cxn modelId="{701A6000-5A9C-4E40-AE2D-7658E8A1F31F}" type="presParOf" srcId="{333A1088-737F-45CB-B68E-254E46348037}" destId="{EE85B701-7295-41C0-BA7A-34D3756A2AE6}" srcOrd="13" destOrd="0" presId="urn:microsoft.com/office/officeart/2005/8/layout/target3"/>
    <dgm:cxn modelId="{6E2F0DFA-8829-4EED-9630-07CE5FA3907E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1A176D6A-0C99-4F33-8132-739568EA26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Sestava_1N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532400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8064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Informace jsou často srozumitelnější, pokud jsou rozdělené do skupin.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196752"/>
            <a:ext cx="82809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Pomocí Průvodce sestavou je možné vytvořit základní seskupenou </a:t>
            </a:r>
            <a:r>
              <a:rPr lang="cs-CZ" sz="2000" dirty="0" smtClean="0"/>
              <a:t>sestavu.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9270" y="179348"/>
            <a:ext cx="5731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sestavy 1:N a M:N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1" y="177281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270" y="2142148"/>
            <a:ext cx="8582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databázi „Klasifikace“ vytvořte objekt pro tisk informací o studentech a jejich prospěchu.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2627620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53584" y="2633271"/>
            <a:ext cx="4003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vytvoření sestavy použijeme průvodce: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996952"/>
            <a:ext cx="5328592" cy="354911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24477" y="4553724"/>
            <a:ext cx="1675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Výběr tabulek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7748" y="5384367"/>
            <a:ext cx="22864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Výběr </a:t>
            </a:r>
            <a:r>
              <a:rPr lang="cs-CZ" sz="2000" b="1" dirty="0" smtClean="0">
                <a:solidFill>
                  <a:srgbClr val="FF0000"/>
                </a:solidFill>
              </a:rPr>
              <a:t>polí z tabulky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376320" y="4321663"/>
            <a:ext cx="312292" cy="96839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27660" y="5229200"/>
            <a:ext cx="312292" cy="79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2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1364243"/>
            <a:ext cx="7100129" cy="472905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68635" y="714656"/>
            <a:ext cx="4222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výběru tabulky se provede seskupení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3" idx="2"/>
          </p:cNvCxnSpPr>
          <p:nvPr/>
        </p:nvCxnSpPr>
        <p:spPr>
          <a:xfrm flipH="1">
            <a:off x="2843808" y="1083988"/>
            <a:ext cx="136143" cy="16969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3" idx="2"/>
          </p:cNvCxnSpPr>
          <p:nvPr/>
        </p:nvCxnSpPr>
        <p:spPr>
          <a:xfrm>
            <a:off x="2979951" y="1083988"/>
            <a:ext cx="1160001" cy="1120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85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151" y="620688"/>
            <a:ext cx="7155161" cy="61206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39552" y="251356"/>
            <a:ext cx="5237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Návrhové zobrazení sestavy po provedených úpravách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66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055" y="1462087"/>
            <a:ext cx="6844321" cy="45592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620688"/>
            <a:ext cx="2301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Náhled hotové sestavy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91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7127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Zajistěte, aby každý student byl na samostatné stránce a aby tato </a:t>
            </a:r>
            <a:r>
              <a:rPr lang="cs-CZ" dirty="0" smtClean="0"/>
              <a:t>byla</a:t>
            </a:r>
          </a:p>
          <a:p>
            <a:r>
              <a:rPr lang="cs-CZ" dirty="0" smtClean="0"/>
              <a:t>přizpůsobena </a:t>
            </a:r>
            <a:r>
              <a:rPr lang="cs-CZ" dirty="0" smtClean="0"/>
              <a:t>množství dat (nebyla z poloviny prázdná).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19" y="2060848"/>
            <a:ext cx="8225848" cy="287957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8204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260648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26064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Vytvořte sestavu </a:t>
            </a:r>
            <a:r>
              <a:rPr lang="cs-CZ" dirty="0" smtClean="0"/>
              <a:t>, která zobrazí průměrné známky ze všech předmětů.</a:t>
            </a:r>
          </a:p>
          <a:p>
            <a:r>
              <a:rPr lang="cs-CZ" dirty="0" smtClean="0"/>
              <a:t>Zajistěte, aby náhled vypadal stejně jako na následujícím obrázku.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74" y="1556792"/>
            <a:ext cx="821479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9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260648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908720"/>
            <a:ext cx="3799481" cy="41044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1" y="5445224"/>
            <a:ext cx="5475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Vzhled stránky upravíme a nastavíme tisk na dva sloupce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0485" y="270082"/>
            <a:ext cx="4404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Všimněte si, že se jedná o souhrnnou sestavu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55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učiva</a:t>
            </a:r>
            <a:r>
              <a:rPr lang="cs-CZ" dirty="0"/>
              <a:t>.</a:t>
            </a:r>
          </a:p>
          <a:p>
            <a:r>
              <a:rPr lang="cs-CZ" dirty="0"/>
              <a:t>Opakování </a:t>
            </a:r>
            <a:r>
              <a:rPr lang="cs-CZ" dirty="0" smtClean="0"/>
              <a:t>- souhrnné vzorce</a:t>
            </a:r>
            <a:endParaRPr lang="cs-CZ" dirty="0"/>
          </a:p>
          <a:p>
            <a:r>
              <a:rPr lang="cs-CZ" dirty="0"/>
              <a:t>Opakování </a:t>
            </a:r>
            <a:r>
              <a:rPr lang="cs-CZ" dirty="0" smtClean="0"/>
              <a:t>- sekce sestavy, seskupování a řazení</a:t>
            </a:r>
            <a:endParaRPr lang="cs-CZ" dirty="0"/>
          </a:p>
          <a:p>
            <a:r>
              <a:rPr lang="cs-CZ" dirty="0"/>
              <a:t>Student 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40 </a:t>
            </a:r>
            <a:r>
              <a:rPr lang="cs-CZ" dirty="0"/>
              <a:t>min</a:t>
            </a:r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 smtClean="0"/>
              <a:t>Nápověda k MS Access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218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aaa</cp:lastModifiedBy>
  <cp:revision>56</cp:revision>
  <dcterms:created xsi:type="dcterms:W3CDTF">2011-06-20T10:40:08Z</dcterms:created>
  <dcterms:modified xsi:type="dcterms:W3CDTF">2012-11-22T08:55:38Z</dcterms:modified>
</cp:coreProperties>
</file>