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0" r:id="rId3"/>
    <p:sldId id="261" r:id="rId4"/>
    <p:sldId id="262" r:id="rId5"/>
    <p:sldId id="263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2" end="5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ŠKOLY:SOŠ Net Office, spol. s r.o. Orlová Lutyně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Jana Kijonková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TEMA: Relační databáze – sestavy </a:t>
          </a:r>
          <a:r>
            <a:rPr lang="cs-CZ" sz="2000" dirty="0" smtClean="0"/>
            <a:t>– cvičení 1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PROJEKTU: CZ.1.5.00/34.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92B5DA-FAB9-455E-AFC1-2E66CC96248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B58F409-A00E-4277-9D36-1DE4E32F32FC}" type="presOf" srcId="{D1B46980-6531-4606-95E6-44980827E919}" destId="{6140AFEC-043D-4C43-A2F9-D0F5331DF3A3}" srcOrd="0" destOrd="0" presId="urn:microsoft.com/office/officeart/2005/8/layout/target3"/>
    <dgm:cxn modelId="{A720C240-C3F8-445C-AB48-AFC28F499F10}" type="presOf" srcId="{D1D4F407-5343-4D3F-B5B9-D407B03CAEB4}" destId="{AED2198E-93D5-4001-81B4-73124B309672}" srcOrd="1" destOrd="0" presId="urn:microsoft.com/office/officeart/2005/8/layout/target3"/>
    <dgm:cxn modelId="{7BA285EA-19C1-4B7A-B683-28AEDC386D17}" type="presOf" srcId="{D1D4F407-5343-4D3F-B5B9-D407B03CAEB4}" destId="{D005CE8C-CC26-4C3E-AC11-E15060ECD759}" srcOrd="0" destOrd="0" presId="urn:microsoft.com/office/officeart/2005/8/layout/target3"/>
    <dgm:cxn modelId="{4A5BC527-7A88-46A8-A670-CBD0E0821D5A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543F2E8-68BC-4249-9BCA-78ECEF5F9DFC}" type="presOf" srcId="{D8197B8C-B260-4A16-BDF4-0947B075E274}" destId="{5A5FFA88-C948-4069-8E93-59FA12366E83}" srcOrd="1" destOrd="0" presId="urn:microsoft.com/office/officeart/2005/8/layout/target3"/>
    <dgm:cxn modelId="{59E8961A-1797-4540-9266-43D93E656A3E}" type="presOf" srcId="{D1B46980-6531-4606-95E6-44980827E919}" destId="{2BE915AB-18AA-4053-B92C-3BFC9ED204BB}" srcOrd="1" destOrd="0" presId="urn:microsoft.com/office/officeart/2005/8/layout/target3"/>
    <dgm:cxn modelId="{74B786C0-901B-44F4-B29F-798A882A25DB}" type="presOf" srcId="{D8197B8C-B260-4A16-BDF4-0947B075E274}" destId="{25B08C86-7E15-44DC-BE7F-FFB55DD49D12}" srcOrd="0" destOrd="0" presId="urn:microsoft.com/office/officeart/2005/8/layout/target3"/>
    <dgm:cxn modelId="{F4A4A08C-B7F9-4027-ACD3-7413894B6DDA}" type="presOf" srcId="{4C35D32F-0EAB-4CD7-82EE-45574DC2A586}" destId="{8BEBB6EC-1DAA-4CAC-8A25-BC0FCBD5DBD5}" srcOrd="0" destOrd="0" presId="urn:microsoft.com/office/officeart/2005/8/layout/target3"/>
    <dgm:cxn modelId="{224C3CFE-E518-4116-96E3-2C2E940A9392}" type="presOf" srcId="{B651F6E3-6281-48DB-9319-2AEAFDAE7572}" destId="{619D679B-A015-4ECF-8348-D1034C574F40}" srcOrd="0" destOrd="0" presId="urn:microsoft.com/office/officeart/2005/8/layout/target3"/>
    <dgm:cxn modelId="{962B814C-10E3-4C56-A684-C60BCC445D3E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56C5577-EA97-4A7B-991D-9952BC1F4C70}" type="presParOf" srcId="{333A1088-737F-45CB-B68E-254E46348037}" destId="{F5ABB229-8D3B-4694-996A-96F23CF14429}" srcOrd="0" destOrd="0" presId="urn:microsoft.com/office/officeart/2005/8/layout/target3"/>
    <dgm:cxn modelId="{B5E654B4-2E23-4ECB-B0D7-0503CEF434D7}" type="presParOf" srcId="{333A1088-737F-45CB-B68E-254E46348037}" destId="{F41139FD-01EE-4571-8B17-4FB00FC51163}" srcOrd="1" destOrd="0" presId="urn:microsoft.com/office/officeart/2005/8/layout/target3"/>
    <dgm:cxn modelId="{C56682D5-DEB6-4145-8D58-9A1462D70AA1}" type="presParOf" srcId="{333A1088-737F-45CB-B68E-254E46348037}" destId="{D005CE8C-CC26-4C3E-AC11-E15060ECD759}" srcOrd="2" destOrd="0" presId="urn:microsoft.com/office/officeart/2005/8/layout/target3"/>
    <dgm:cxn modelId="{0E4549AB-600B-4920-A033-0205B4ABE80C}" type="presParOf" srcId="{333A1088-737F-45CB-B68E-254E46348037}" destId="{2C702D82-9B77-49B7-9568-BB8EB47C3372}" srcOrd="3" destOrd="0" presId="urn:microsoft.com/office/officeart/2005/8/layout/target3"/>
    <dgm:cxn modelId="{50F0255F-D7C9-4844-B0DC-80F25D9077FC}" type="presParOf" srcId="{333A1088-737F-45CB-B68E-254E46348037}" destId="{A52A0455-90FF-4808-ABD0-F02540D31D5A}" srcOrd="4" destOrd="0" presId="urn:microsoft.com/office/officeart/2005/8/layout/target3"/>
    <dgm:cxn modelId="{5AC20AE1-649A-43FE-9F89-E7972A8D47B7}" type="presParOf" srcId="{333A1088-737F-45CB-B68E-254E46348037}" destId="{6140AFEC-043D-4C43-A2F9-D0F5331DF3A3}" srcOrd="5" destOrd="0" presId="urn:microsoft.com/office/officeart/2005/8/layout/target3"/>
    <dgm:cxn modelId="{DAF4754A-81E1-4D50-AC9D-BBE10F50C48B}" type="presParOf" srcId="{333A1088-737F-45CB-B68E-254E46348037}" destId="{9358AC05-5D7D-4327-9F80-1AD486AEA664}" srcOrd="6" destOrd="0" presId="urn:microsoft.com/office/officeart/2005/8/layout/target3"/>
    <dgm:cxn modelId="{0A85782C-DC86-41DD-ABC7-F936092D1C8C}" type="presParOf" srcId="{333A1088-737F-45CB-B68E-254E46348037}" destId="{313FC574-E1CD-4FB4-B054-0B805CE0447D}" srcOrd="7" destOrd="0" presId="urn:microsoft.com/office/officeart/2005/8/layout/target3"/>
    <dgm:cxn modelId="{C99238E2-5E38-4D0B-A3DE-7E6A1DCF4F6B}" type="presParOf" srcId="{333A1088-737F-45CB-B68E-254E46348037}" destId="{619D679B-A015-4ECF-8348-D1034C574F40}" srcOrd="8" destOrd="0" presId="urn:microsoft.com/office/officeart/2005/8/layout/target3"/>
    <dgm:cxn modelId="{F7E4C797-D016-4BA6-9B7F-D3128D7818A5}" type="presParOf" srcId="{333A1088-737F-45CB-B68E-254E46348037}" destId="{322283A8-4A27-4CDA-BAE3-F381106A9174}" srcOrd="9" destOrd="0" presId="urn:microsoft.com/office/officeart/2005/8/layout/target3"/>
    <dgm:cxn modelId="{1546EF3E-C51E-4CF2-BDA6-F99228637AC2}" type="presParOf" srcId="{333A1088-737F-45CB-B68E-254E46348037}" destId="{FFC9F71D-1B4F-4AD9-A4A6-86ADEFC8AF5C}" srcOrd="10" destOrd="0" presId="urn:microsoft.com/office/officeart/2005/8/layout/target3"/>
    <dgm:cxn modelId="{2DE8ADB3-2532-4F77-AA26-31AFD0B37140}" type="presParOf" srcId="{333A1088-737F-45CB-B68E-254E46348037}" destId="{25B08C86-7E15-44DC-BE7F-FFB55DD49D12}" srcOrd="11" destOrd="0" presId="urn:microsoft.com/office/officeart/2005/8/layout/target3"/>
    <dgm:cxn modelId="{56727F68-1373-4FDF-B355-0F0413802D5E}" type="presParOf" srcId="{333A1088-737F-45CB-B68E-254E46348037}" destId="{76644BE8-9D7C-4C09-B250-3D10AF48CBB7}" srcOrd="12" destOrd="0" presId="urn:microsoft.com/office/officeart/2005/8/layout/target3"/>
    <dgm:cxn modelId="{125FAF9C-5F31-4EFD-8C2F-17C260896C04}" type="presParOf" srcId="{333A1088-737F-45CB-B68E-254E46348037}" destId="{EE85B701-7295-41C0-BA7A-34D3756A2AE6}" srcOrd="13" destOrd="0" presId="urn:microsoft.com/office/officeart/2005/8/layout/target3"/>
    <dgm:cxn modelId="{4EB9267C-C55A-448D-A0B4-005B6C5DDA23}" type="presParOf" srcId="{333A1088-737F-45CB-B68E-254E46348037}" destId="{8BEBB6EC-1DAA-4CAC-8A25-BC0FCBD5DBD5}" srcOrd="14" destOrd="0" presId="urn:microsoft.com/office/officeart/2005/8/layout/target3"/>
    <dgm:cxn modelId="{15C832D9-7E79-4011-B935-F6FE978E4D32}" type="presParOf" srcId="{333A1088-737F-45CB-B68E-254E46348037}" destId="{AED2198E-93D5-4001-81B4-73124B309672}" srcOrd="15" destOrd="0" presId="urn:microsoft.com/office/officeart/2005/8/layout/target3"/>
    <dgm:cxn modelId="{0E006D35-D1B7-4215-A79C-F24AB9369920}" type="presParOf" srcId="{333A1088-737F-45CB-B68E-254E46348037}" destId="{2BE915AB-18AA-4053-B92C-3BFC9ED204BB}" srcOrd="16" destOrd="0" presId="urn:microsoft.com/office/officeart/2005/8/layout/target3"/>
    <dgm:cxn modelId="{42FECE59-D8FE-4310-B384-D033304620C4}" type="presParOf" srcId="{333A1088-737F-45CB-B68E-254E46348037}" destId="{6BB5E863-4638-4E1D-BFDE-399D028AC4ED}" srcOrd="17" destOrd="0" presId="urn:microsoft.com/office/officeart/2005/8/layout/target3"/>
    <dgm:cxn modelId="{09CFF7B3-6759-4922-8BFA-353AC4AD2BBA}" type="presParOf" srcId="{333A1088-737F-45CB-B68E-254E46348037}" destId="{5A5FFA88-C948-4069-8E93-59FA12366E83}" srcOrd="18" destOrd="0" presId="urn:microsoft.com/office/officeart/2005/8/layout/target3"/>
    <dgm:cxn modelId="{4C789573-116F-4A77-9D4E-0A0BC9AF88C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ŠKOLY:SOŠ Net Office, spol. s r.o. Orlová Lutyně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Kijonková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Relační databáze – sestavy </a:t>
          </a:r>
          <a:r>
            <a:rPr lang="cs-CZ" sz="2000" kern="1200" dirty="0" smtClean="0"/>
            <a:t>– cvičení 1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CZ.1.5.00/34.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56231892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548680"/>
            <a:ext cx="108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Příklad 1: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548680"/>
            <a:ext cx="72830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databázi Relace_1 vytvořte sestavu „Mesta!“ podle následujícího obrázku: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977602"/>
            <a:ext cx="4629150" cy="561975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5487077" y="1748411"/>
            <a:ext cx="29238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první stránce bude nadpis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Nakladatelé podle měst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87077" y="2793702"/>
            <a:ext cx="35419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Zajistěte, aby se skupiny nedělily</a:t>
            </a:r>
          </a:p>
          <a:p>
            <a:r>
              <a:rPr lang="cs-CZ" dirty="0" smtClean="0"/>
              <a:t>přes stránku,</a:t>
            </a:r>
          </a:p>
          <a:p>
            <a:r>
              <a:rPr lang="cs-CZ" dirty="0" smtClean="0"/>
              <a:t>každé město začíná na nové stránce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3241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6160" y="83371"/>
            <a:ext cx="876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Řešení: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6160" y="410179"/>
            <a:ext cx="55233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 vytváření použijte průvodce. </a:t>
            </a:r>
          </a:p>
          <a:p>
            <a:r>
              <a:rPr lang="cs-CZ" dirty="0" smtClean="0"/>
              <a:t>Skupiny jsou podle měst a ve městech podle nakladatele.</a:t>
            </a:r>
          </a:p>
          <a:p>
            <a:r>
              <a:rPr lang="cs-CZ" dirty="0" smtClean="0"/>
              <a:t>Knihy jsou seřazeny abecedně podle autora.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160" y="1412776"/>
            <a:ext cx="6524625" cy="503872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3998435" y="2603004"/>
            <a:ext cx="410971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Návrhové zobrazení sestavy po úpravách.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8164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108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Příklad 2: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4" y="548680"/>
            <a:ext cx="7242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databázi Relace_1 vytvořte sestavu „Souhrn“ podle následujícího obrázku: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412776"/>
            <a:ext cx="8195477" cy="433650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249208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76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Řešení: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40144"/>
            <a:ext cx="8304751" cy="4073031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467544" y="5589240"/>
            <a:ext cx="337816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=Round([rabat]*100;0) &amp; " %"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23928" y="5589240"/>
            <a:ext cx="201029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=Sum([nakupKs])</a:t>
            </a:r>
          </a:p>
        </p:txBody>
      </p:sp>
      <p:sp>
        <p:nvSpPr>
          <p:cNvPr id="6" name="Obdélník 5"/>
          <p:cNvSpPr/>
          <p:nvPr/>
        </p:nvSpPr>
        <p:spPr>
          <a:xfrm>
            <a:off x="6660232" y="5589240"/>
            <a:ext cx="123707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=Count(*)</a:t>
            </a:r>
          </a:p>
        </p:txBody>
      </p:sp>
      <p:sp>
        <p:nvSpPr>
          <p:cNvPr id="7" name="Obdélník 6"/>
          <p:cNvSpPr/>
          <p:nvPr/>
        </p:nvSpPr>
        <p:spPr>
          <a:xfrm>
            <a:off x="467544" y="6093296"/>
            <a:ext cx="680443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=Format(Round(Sum([rabat]*[cena]*[nakupKs]);1);"# ###,00")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527264" y="548680"/>
            <a:ext cx="43760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Souhrnná sestava, skupiny podle nakladatele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8845" y="5147900"/>
            <a:ext cx="1616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Použité vzorce: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436096" y="2348880"/>
            <a:ext cx="576064" cy="36004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056482" y="3645024"/>
            <a:ext cx="2075357" cy="360040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056483" y="4032360"/>
            <a:ext cx="2075357" cy="360040"/>
          </a:xfrm>
          <a:prstGeom prst="rect">
            <a:avLst/>
          </a:prstGeom>
          <a:noFill/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619919" y="3639921"/>
            <a:ext cx="2760393" cy="36004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332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Materiál slouží k </a:t>
            </a:r>
            <a:r>
              <a:rPr lang="cs-CZ" dirty="0" smtClean="0"/>
              <a:t>procvičení nového </a:t>
            </a:r>
            <a:r>
              <a:rPr lang="cs-CZ" dirty="0"/>
              <a:t>učiva.</a:t>
            </a:r>
          </a:p>
          <a:p>
            <a:r>
              <a:rPr lang="cs-CZ" dirty="0"/>
              <a:t>Opakování - souhrnné vzorce</a:t>
            </a:r>
          </a:p>
          <a:p>
            <a:r>
              <a:rPr lang="cs-CZ" dirty="0"/>
              <a:t>Opakování - sekce sestavy, seskupování a řazení</a:t>
            </a:r>
          </a:p>
          <a:p>
            <a:r>
              <a:rPr lang="cs-CZ" dirty="0"/>
              <a:t>Student může materiál použít při opakování.</a:t>
            </a:r>
          </a:p>
          <a:p>
            <a:r>
              <a:rPr lang="cs-CZ" dirty="0"/>
              <a:t>Předpokládaná doba </a:t>
            </a:r>
            <a:r>
              <a:rPr lang="cs-CZ" dirty="0" smtClean="0"/>
              <a:t>20 min</a:t>
            </a:r>
            <a:endParaRPr lang="cs-CZ" dirty="0"/>
          </a:p>
          <a:p>
            <a:pPr marL="0" indent="0" algn="ctr">
              <a:buNone/>
            </a:pPr>
            <a:r>
              <a:rPr lang="cs-CZ" sz="4400" dirty="0"/>
              <a:t>CITACE</a:t>
            </a:r>
          </a:p>
          <a:p>
            <a:r>
              <a:rPr lang="cs-CZ" dirty="0"/>
              <a:t>Vlastní </a:t>
            </a:r>
            <a:r>
              <a:rPr lang="cs-CZ" dirty="0" smtClean="0"/>
              <a:t>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732</TotalTime>
  <Words>200</Words>
  <Application>Microsoft Office PowerPoint</Application>
  <PresentationFormat>Předvádění na obrazovce (4:3)</PresentationFormat>
  <Paragraphs>35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SOS NET OFFICE</cp:lastModifiedBy>
  <cp:revision>56</cp:revision>
  <dcterms:created xsi:type="dcterms:W3CDTF">2011-06-20T10:40:08Z</dcterms:created>
  <dcterms:modified xsi:type="dcterms:W3CDTF">2012-11-27T10:33:47Z</dcterms:modified>
</cp:coreProperties>
</file>