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0" r:id="rId3"/>
    <p:sldId id="261" r:id="rId4"/>
    <p:sldId id="262" r:id="rId5"/>
    <p:sldId id="263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sestavy – cvičení 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92B5DA-FAB9-455E-AFC1-2E66CC96248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F4A4A08C-B7F9-4027-ACD3-7413894B6DDA}" type="presOf" srcId="{4C35D32F-0EAB-4CD7-82EE-45574DC2A586}" destId="{8BEBB6EC-1DAA-4CAC-8A25-BC0FCBD5DBD5}" srcOrd="0" destOrd="0" presId="urn:microsoft.com/office/officeart/2005/8/layout/target3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56727F68-1373-4FDF-B355-0F0413802D5E}" type="presParOf" srcId="{333A1088-737F-45CB-B68E-254E46348037}" destId="{76644BE8-9D7C-4C09-B250-3D10AF48CBB7}" srcOrd="12" destOrd="0" presId="urn:microsoft.com/office/officeart/2005/8/layout/target3"/>
    <dgm:cxn modelId="{125FAF9C-5F31-4EFD-8C2F-17C260896C04}" type="presParOf" srcId="{333A1088-737F-45CB-B68E-254E46348037}" destId="{EE85B701-7295-41C0-BA7A-34D3756A2AE6}" srcOrd="13" destOrd="0" presId="urn:microsoft.com/office/officeart/2005/8/layout/target3"/>
    <dgm:cxn modelId="{4EB9267C-C55A-448D-A0B4-005B6C5DDA23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4C789573-116F-4A77-9D4E-0A0BC9AF88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sestavy – cvičení 2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287528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548680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1: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548680"/>
            <a:ext cx="7222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databázi Relace_2 vytvořte sestavu „Mesto“ podle následujícího obrázku: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38271" y="1196752"/>
            <a:ext cx="35419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Zajistěte, aby se skupiny nedělily</a:t>
            </a:r>
          </a:p>
          <a:p>
            <a:r>
              <a:rPr lang="cs-CZ" dirty="0" smtClean="0"/>
              <a:t>přes stránku,</a:t>
            </a:r>
          </a:p>
          <a:p>
            <a:r>
              <a:rPr lang="cs-CZ" dirty="0" smtClean="0"/>
              <a:t>každé město začíná na nové stránce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18012"/>
            <a:ext cx="4648200" cy="33051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358807"/>
            <a:ext cx="4648200" cy="1993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241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2" y="1343024"/>
            <a:ext cx="8051580" cy="516338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326160" y="83371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6160" y="410179"/>
            <a:ext cx="57867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 vytváření použijte průvodce. </a:t>
            </a:r>
          </a:p>
          <a:p>
            <a:r>
              <a:rPr lang="cs-CZ" dirty="0" smtClean="0"/>
              <a:t>Skupiny jsou podle městské části a v té podle měsíce a roku.</a:t>
            </a:r>
          </a:p>
          <a:p>
            <a:r>
              <a:rPr lang="cs-CZ" dirty="0" smtClean="0"/>
              <a:t>Pacienti jsou </a:t>
            </a:r>
            <a:r>
              <a:rPr lang="cs-CZ" dirty="0"/>
              <a:t>seřazeni podle </a:t>
            </a:r>
            <a:r>
              <a:rPr lang="cs-CZ" dirty="0" smtClean="0"/>
              <a:t>pohlaví a abecedně</a:t>
            </a:r>
            <a:r>
              <a:rPr lang="cs-CZ" dirty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67944" y="1700808"/>
            <a:ext cx="4109715" cy="3693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Návrhové zobrazení sestavy po úpravách.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4816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2: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548680"/>
            <a:ext cx="7242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databázi Relace_2 vytvořte sestavu „Souhrn“ podle následujícího obrázku: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013"/>
            <a:ext cx="5904656" cy="578859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4920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27264" y="548680"/>
            <a:ext cx="3868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Souhrnná sestava, skupiny podle lékařů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54116"/>
            <a:ext cx="8322815" cy="366311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67544" y="1196752"/>
            <a:ext cx="3972241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Návrhové zobrazení sestavy po úpravách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33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slouží k </a:t>
            </a:r>
            <a:r>
              <a:rPr lang="cs-CZ" dirty="0" smtClean="0"/>
              <a:t>procvičení nového </a:t>
            </a:r>
            <a:r>
              <a:rPr lang="cs-CZ" dirty="0"/>
              <a:t>učiva.</a:t>
            </a:r>
          </a:p>
          <a:p>
            <a:r>
              <a:rPr lang="cs-CZ" dirty="0"/>
              <a:t>Opakování - souhrnné vzorce</a:t>
            </a:r>
          </a:p>
          <a:p>
            <a:r>
              <a:rPr lang="cs-CZ" dirty="0"/>
              <a:t>Opakování - sekce sestavy, seskupování a řazení</a:t>
            </a:r>
          </a:p>
          <a:p>
            <a:r>
              <a:rPr lang="cs-CZ" dirty="0"/>
              <a:t>Student může materiál použít při opakování.</a:t>
            </a:r>
          </a:p>
          <a:p>
            <a:r>
              <a:rPr lang="cs-CZ" dirty="0"/>
              <a:t>Předpokládaná doba </a:t>
            </a:r>
            <a:r>
              <a:rPr lang="cs-CZ" dirty="0" smtClean="0"/>
              <a:t>20 min</a:t>
            </a:r>
            <a:endParaRPr lang="cs-CZ" dirty="0"/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856</TotalTime>
  <Words>166</Words>
  <Application>Microsoft Office PowerPoint</Application>
  <PresentationFormat>Předvádění na obrazovce (4:3)</PresentationFormat>
  <Paragraphs>29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SOS</cp:lastModifiedBy>
  <cp:revision>65</cp:revision>
  <dcterms:created xsi:type="dcterms:W3CDTF">2011-06-20T10:40:08Z</dcterms:created>
  <dcterms:modified xsi:type="dcterms:W3CDTF">2012-11-27T12:03:40Z</dcterms:modified>
</cp:coreProperties>
</file>