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1" r:id="rId3"/>
    <p:sldId id="266" r:id="rId4"/>
    <p:sldId id="267" r:id="rId5"/>
    <p:sldId id="268" r:id="rId6"/>
    <p:sldId id="269" r:id="rId7"/>
    <p:sldId id="270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7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filtr ve formuláři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92B5DA-FAB9-455E-AFC1-2E66CC96248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F4A4A08C-B7F9-4027-ACD3-7413894B6DDA}" type="presOf" srcId="{4C35D32F-0EAB-4CD7-82EE-45574DC2A586}" destId="{8BEBB6EC-1DAA-4CAC-8A25-BC0FCBD5DBD5}" srcOrd="0" destOrd="0" presId="urn:microsoft.com/office/officeart/2005/8/layout/target3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56727F68-1373-4FDF-B355-0F0413802D5E}" type="presParOf" srcId="{333A1088-737F-45CB-B68E-254E46348037}" destId="{76644BE8-9D7C-4C09-B250-3D10AF48CBB7}" srcOrd="12" destOrd="0" presId="urn:microsoft.com/office/officeart/2005/8/layout/target3"/>
    <dgm:cxn modelId="{125FAF9C-5F31-4EFD-8C2F-17C260896C04}" type="presParOf" srcId="{333A1088-737F-45CB-B68E-254E46348037}" destId="{EE85B701-7295-41C0-BA7A-34D3756A2AE6}" srcOrd="13" destOrd="0" presId="urn:microsoft.com/office/officeart/2005/8/layout/target3"/>
    <dgm:cxn modelId="{4EB9267C-C55A-448D-A0B4-005B6C5DDA23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4C789573-116F-4A77-9D4E-0A0BC9AF88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filtr ve formuláři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0688259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1052736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Filtrování představuje užitečný způsob, jak zobrazit pouze požadovaná data. </a:t>
            </a:r>
            <a:endParaRPr lang="cs-CZ" dirty="0" smtClean="0"/>
          </a:p>
          <a:p>
            <a:r>
              <a:rPr lang="cs-CZ" dirty="0"/>
              <a:t>Po použití filtru jsou zobrazeny pouze záznamy s vybranými hodnotami a zbývající data zůstávají až do vymazání filtru skrytá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404664"/>
            <a:ext cx="47215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FF0000"/>
                </a:solidFill>
              </a:rPr>
              <a:t>Relační databáze – </a:t>
            </a:r>
            <a:r>
              <a:rPr lang="cs-CZ" sz="2400" b="1" dirty="0" smtClean="0">
                <a:solidFill>
                  <a:srgbClr val="FF0000"/>
                </a:solidFill>
              </a:rPr>
              <a:t>filtr ve formuláři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2132856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1: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82435" y="2132856"/>
            <a:ext cx="73688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Vytvořte formulář podle následujícího obrázku. </a:t>
            </a:r>
          </a:p>
          <a:p>
            <a:r>
              <a:rPr lang="cs-CZ" dirty="0" smtClean="0"/>
              <a:t>Do formuláře přidejte ovládací prvek tak, aby jste pomoci něho mohli vybírat</a:t>
            </a:r>
          </a:p>
          <a:p>
            <a:r>
              <a:rPr lang="cs-CZ" dirty="0" smtClean="0"/>
              <a:t>knihy jen určitého nakladatele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56992"/>
            <a:ext cx="8044322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403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960" y="2132856"/>
            <a:ext cx="7051831" cy="263460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582435" y="548680"/>
            <a:ext cx="7160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Bez použití průvodce vložte do záhlaví formuláře následující ovládací prvky: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82435" y="1248228"/>
            <a:ext cx="4274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Pole se seznamem </a:t>
            </a:r>
            <a:r>
              <a:rPr lang="cs-CZ" dirty="0" smtClean="0"/>
              <a:t>( </a:t>
            </a:r>
            <a:r>
              <a:rPr lang="cs-CZ" dirty="0"/>
              <a:t>s názvem </a:t>
            </a:r>
            <a:r>
              <a:rPr lang="cs-CZ" dirty="0" smtClean="0"/>
              <a:t>VyberNaklad)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5229200"/>
            <a:ext cx="2608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Tlačítko</a:t>
            </a:r>
            <a:r>
              <a:rPr lang="cs-CZ" dirty="0" smtClean="0"/>
              <a:t> (</a:t>
            </a:r>
            <a:r>
              <a:rPr lang="cs-CZ" dirty="0"/>
              <a:t>s názvem </a:t>
            </a:r>
            <a:r>
              <a:rPr lang="cs-CZ" dirty="0" smtClean="0"/>
              <a:t>Tl_vse)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843808" y="1617560"/>
            <a:ext cx="648072" cy="116336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572000" y="3212976"/>
            <a:ext cx="792088" cy="20162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67543" y="548680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30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76672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Pole se seznamem použijeme pro filtrování záznamů</a:t>
            </a:r>
          </a:p>
          <a:p>
            <a:r>
              <a:rPr lang="cs-CZ" dirty="0" smtClean="0"/>
              <a:t>Protože nebudeme pomoci něho zapisovat do tabulky, zůstane jako nevázaný ovládací prvek, upravíme pouze jeho zdroj řádků.</a:t>
            </a:r>
          </a:p>
          <a:p>
            <a:r>
              <a:rPr lang="cs-CZ" dirty="0" smtClean="0"/>
              <a:t>Zdrojem řádků bude následující dotaz: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677001"/>
            <a:ext cx="4032448" cy="4124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58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476672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Poli se seznamem přiřadíme </a:t>
            </a:r>
            <a:r>
              <a:rPr lang="cs-CZ" b="1" u="sng" dirty="0" smtClean="0"/>
              <a:t>při změně </a:t>
            </a:r>
            <a:r>
              <a:rPr lang="cs-CZ" dirty="0" smtClean="0"/>
              <a:t>následující makro: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19508"/>
            <a:ext cx="7470830" cy="1584176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467544" y="1907540"/>
            <a:ext cx="136815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131840" y="2699628"/>
            <a:ext cx="115212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190203" y="1619508"/>
            <a:ext cx="2709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Hodnota pole ve formuláři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3203684"/>
            <a:ext cx="5347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Aktuální hodnota ovládacího prvku pole se seznamem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4436368" y="2699628"/>
            <a:ext cx="350200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67544" y="4725144"/>
            <a:ext cx="5010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Tlačítku nastavíme pouze Zobrazit všechny záznamy.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9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67544" y="548680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2: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82435" y="548680"/>
            <a:ext cx="6800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formuláře přidejte filtrování podle </a:t>
            </a:r>
            <a:r>
              <a:rPr lang="cs-CZ" b="1" dirty="0" smtClean="0"/>
              <a:t>oblasti</a:t>
            </a:r>
            <a:r>
              <a:rPr lang="cs-CZ" dirty="0" smtClean="0"/>
              <a:t> a podle </a:t>
            </a:r>
            <a:r>
              <a:rPr lang="cs-CZ" b="1" dirty="0" smtClean="0"/>
              <a:t>sídla</a:t>
            </a:r>
            <a:r>
              <a:rPr lang="cs-CZ" dirty="0" smtClean="0"/>
              <a:t> nakladatele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67543" y="1124744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55574" y="4961292"/>
            <a:ext cx="46884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[oblast] =[Formuláře]![Nabidka]![</a:t>
            </a:r>
            <a:r>
              <a:rPr lang="cs-CZ" dirty="0" smtClean="0"/>
              <a:t>VyberNaklad1]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5" y="5557480"/>
            <a:ext cx="5472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[nakMesto] =[Formuláře]![Nabidka]![VyberNaklad2]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9" y="1558946"/>
            <a:ext cx="8204891" cy="25181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4" y="4365104"/>
            <a:ext cx="2998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Podmínky pro nastavení filtrů: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4427984" y="2060848"/>
            <a:ext cx="864096" cy="29004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652120" y="2204864"/>
            <a:ext cx="1728192" cy="33526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55575" y="6153667"/>
            <a:ext cx="4380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Tlačítko Všechny záznamy  stačí pouze jedno.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348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3: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82435" y="548680"/>
            <a:ext cx="418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Formulář Nabídka zpřístupněte z Navigace.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3" y="1124744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2" y="1519033"/>
            <a:ext cx="5688634" cy="214858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493625"/>
            <a:ext cx="4376834" cy="3024336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11560" y="4581128"/>
            <a:ext cx="2727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Makro pro tlačítko Nabídka</a:t>
            </a:r>
            <a:endParaRPr lang="cs-CZ" dirty="0"/>
          </a:p>
        </p:txBody>
      </p:sp>
      <p:cxnSp>
        <p:nvCxnSpPr>
          <p:cNvPr id="9" name="Přímá spojnice se šipkou 8"/>
          <p:cNvCxnSpPr>
            <a:stCxn id="7" idx="0"/>
            <a:endCxn id="6" idx="1"/>
          </p:cNvCxnSpPr>
          <p:nvPr/>
        </p:nvCxnSpPr>
        <p:spPr>
          <a:xfrm flipV="1">
            <a:off x="1975107" y="4005793"/>
            <a:ext cx="1948821" cy="57533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372200" y="1526348"/>
            <a:ext cx="2220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Přidáme nové tlačítko</a:t>
            </a:r>
            <a:endParaRPr lang="cs-CZ" dirty="0"/>
          </a:p>
        </p:txBody>
      </p:sp>
      <p:cxnSp>
        <p:nvCxnSpPr>
          <p:cNvPr id="13" name="Přímá spojnice se šipkou 12"/>
          <p:cNvCxnSpPr>
            <a:stCxn id="11" idx="1"/>
          </p:cNvCxnSpPr>
          <p:nvPr/>
        </p:nvCxnSpPr>
        <p:spPr>
          <a:xfrm flipH="1">
            <a:off x="6012160" y="1711014"/>
            <a:ext cx="360040" cy="4938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539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slouží k </a:t>
            </a:r>
            <a:r>
              <a:rPr lang="cs-CZ" dirty="0" smtClean="0"/>
              <a:t>výkladu nového </a:t>
            </a:r>
            <a:r>
              <a:rPr lang="cs-CZ" dirty="0"/>
              <a:t>učiva.</a:t>
            </a:r>
          </a:p>
          <a:p>
            <a:r>
              <a:rPr lang="cs-CZ" dirty="0"/>
              <a:t>Opakování </a:t>
            </a:r>
            <a:r>
              <a:rPr lang="cs-CZ" dirty="0" smtClean="0"/>
              <a:t>– makra pomoci tvůrce výrazů.</a:t>
            </a:r>
          </a:p>
          <a:p>
            <a:r>
              <a:rPr lang="cs-CZ" dirty="0" smtClean="0"/>
              <a:t>Student </a:t>
            </a:r>
            <a:r>
              <a:rPr lang="cs-CZ" dirty="0"/>
              <a:t>může materiál použít při opakování.</a:t>
            </a:r>
          </a:p>
          <a:p>
            <a:r>
              <a:rPr lang="cs-CZ" dirty="0" smtClean="0"/>
              <a:t>Předpokládaná </a:t>
            </a:r>
            <a:r>
              <a:rPr lang="cs-CZ" dirty="0"/>
              <a:t>doba </a:t>
            </a:r>
            <a:r>
              <a:rPr lang="cs-CZ" dirty="0" smtClean="0"/>
              <a:t>30 min</a:t>
            </a:r>
          </a:p>
          <a:p>
            <a:pPr marL="0" indent="0" algn="ctr">
              <a:buNone/>
            </a:pPr>
            <a:r>
              <a:rPr lang="cs-CZ" sz="4400" dirty="0" smtClean="0"/>
              <a:t>CITACE</a:t>
            </a:r>
            <a:endParaRPr lang="cs-CZ" sz="4400" dirty="0"/>
          </a:p>
          <a:p>
            <a:r>
              <a:rPr lang="cs-CZ" dirty="0"/>
              <a:t>Vlastní </a:t>
            </a:r>
            <a:r>
              <a:rPr lang="cs-CZ" dirty="0" smtClean="0"/>
              <a:t>tvorba (k prezentaci je přiložen pracovní soubor)</a:t>
            </a:r>
          </a:p>
          <a:p>
            <a:r>
              <a:rPr lang="cs-CZ" dirty="0" smtClean="0"/>
              <a:t>Nápověda k aplikaci Access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1582</TotalTime>
  <Words>295</Words>
  <Application>Microsoft Office PowerPoint</Application>
  <PresentationFormat>Předvádění na obrazovce (4:3)</PresentationFormat>
  <Paragraphs>44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SOS NET OFFICE</cp:lastModifiedBy>
  <cp:revision>144</cp:revision>
  <dcterms:created xsi:type="dcterms:W3CDTF">2011-06-20T10:40:08Z</dcterms:created>
  <dcterms:modified xsi:type="dcterms:W3CDTF">2013-01-15T14:13:19Z</dcterms:modified>
</cp:coreProperties>
</file>