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9" r:id="rId3"/>
    <p:sldId id="270" r:id="rId4"/>
    <p:sldId id="271" r:id="rId5"/>
    <p:sldId id="272" r:id="rId6"/>
    <p:sldId id="273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6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 – </a:t>
          </a:r>
          <a:r>
            <a:rPr lang="cs-CZ" sz="2000" dirty="0" smtClean="0"/>
            <a:t>závěrečné úpravy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92B5DA-FAB9-455E-AFC1-2E66CC96248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F4A4A08C-B7F9-4027-ACD3-7413894B6DDA}" type="presOf" srcId="{4C35D32F-0EAB-4CD7-82EE-45574DC2A586}" destId="{8BEBB6EC-1DAA-4CAC-8A25-BC0FCBD5DBD5}" srcOrd="0" destOrd="0" presId="urn:microsoft.com/office/officeart/2005/8/layout/target3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56727F68-1373-4FDF-B355-0F0413802D5E}" type="presParOf" srcId="{333A1088-737F-45CB-B68E-254E46348037}" destId="{76644BE8-9D7C-4C09-B250-3D10AF48CBB7}" srcOrd="12" destOrd="0" presId="urn:microsoft.com/office/officeart/2005/8/layout/target3"/>
    <dgm:cxn modelId="{125FAF9C-5F31-4EFD-8C2F-17C260896C04}" type="presParOf" srcId="{333A1088-737F-45CB-B68E-254E46348037}" destId="{EE85B701-7295-41C0-BA7A-34D3756A2AE6}" srcOrd="13" destOrd="0" presId="urn:microsoft.com/office/officeart/2005/8/layout/target3"/>
    <dgm:cxn modelId="{4EB9267C-C55A-448D-A0B4-005B6C5DDA23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4C789573-116F-4A77-9D4E-0A0BC9AF88C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 – </a:t>
          </a:r>
          <a:r>
            <a:rPr lang="cs-CZ" sz="2000" kern="1200" dirty="0" smtClean="0"/>
            <a:t>závěrečné úpravy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30692608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67544" y="548680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1: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82435" y="548680"/>
            <a:ext cx="4443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Formulář Objednávky zpřístupněte z navigace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67543" y="1124744"/>
            <a:ext cx="1043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 a: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35373" y="1124744"/>
            <a:ext cx="376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Formulář přidáme </a:t>
            </a:r>
            <a:r>
              <a:rPr lang="cs-CZ" dirty="0"/>
              <a:t>do navigace </a:t>
            </a:r>
            <a:r>
              <a:rPr lang="cs-CZ" dirty="0" smtClean="0"/>
              <a:t>přímo.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1494" y="1666874"/>
            <a:ext cx="6689811" cy="428240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17348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82435" y="548680"/>
            <a:ext cx="65899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Vytvoříme formulář se seznamem zákazníků, umístíme jej na navigaci a pomoci tlačítka otevřeme formulář </a:t>
            </a:r>
            <a:r>
              <a:rPr lang="cs-CZ" dirty="0"/>
              <a:t>Objednávky pro konkrétního zákazníka jako dialogové okno. </a:t>
            </a: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67543" y="548680"/>
            <a:ext cx="1053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 b: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136" y="1700808"/>
            <a:ext cx="7378256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397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2: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123" y="1700808"/>
            <a:ext cx="7802067" cy="158417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691680" y="54868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formulář e přidejte tlačítko „</a:t>
            </a:r>
            <a:r>
              <a:rPr lang="cs-CZ" dirty="0" smtClean="0">
                <a:solidFill>
                  <a:srgbClr val="FF0000"/>
                </a:solidFill>
              </a:rPr>
              <a:t>Nový zákazník</a:t>
            </a:r>
            <a:r>
              <a:rPr lang="cs-CZ" dirty="0" smtClean="0"/>
              <a:t>“, pomoci něhož se otevře objekt pro zápis údajů o novém zákazníkovi.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868144" y="871845"/>
            <a:ext cx="1512168" cy="162105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804248" y="2420888"/>
            <a:ext cx="1486942" cy="36004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83568" y="3446026"/>
            <a:ext cx="1990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Formulář pro zápis: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0456" y="3461529"/>
            <a:ext cx="3643772" cy="3089820"/>
          </a:xfrm>
          <a:prstGeom prst="rect">
            <a:avLst/>
          </a:prstGeom>
        </p:spPr>
      </p:pic>
      <p:cxnSp>
        <p:nvCxnSpPr>
          <p:cNvPr id="11" name="Přímá spojnice se šipkou 10"/>
          <p:cNvCxnSpPr>
            <a:stCxn id="8" idx="2"/>
          </p:cNvCxnSpPr>
          <p:nvPr/>
        </p:nvCxnSpPr>
        <p:spPr>
          <a:xfrm>
            <a:off x="1678648" y="3815358"/>
            <a:ext cx="1301808" cy="26171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3330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3: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54868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Zajistěte, aby se navigační formulář otevřel se spuštěním aplikace, aby se zobrazil přes celou obrazovku.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3" y="1259468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22547" y="1259468"/>
            <a:ext cx="5801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kartě Soubor zvolte Možnosti,  otevře se dialogové okno.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9527" y="1628800"/>
            <a:ext cx="6404881" cy="4869393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979712" y="2317816"/>
            <a:ext cx="1872208" cy="2880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067944" y="3645024"/>
            <a:ext cx="1440000" cy="2880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stCxn id="8" idx="2"/>
          </p:cNvCxnSpPr>
          <p:nvPr/>
        </p:nvCxnSpPr>
        <p:spPr>
          <a:xfrm>
            <a:off x="4787944" y="3933024"/>
            <a:ext cx="1296224" cy="7921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7380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3915559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Upravíme vlastnosti formuláře Navigace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249913"/>
            <a:ext cx="65234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Překryvné okno 	ano (vlastnost Jiné)</a:t>
            </a:r>
          </a:p>
          <a:p>
            <a:r>
              <a:rPr lang="cs-CZ" dirty="0" smtClean="0"/>
              <a:t>Modální okno	ano (vlastnost Jiné)</a:t>
            </a:r>
          </a:p>
          <a:p>
            <a:r>
              <a:rPr lang="cs-CZ" dirty="0" smtClean="0"/>
              <a:t>Při zavedení	makro maximalizovat okno (vlastnost Událostní)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492896"/>
            <a:ext cx="65875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Aplikaci zavřeme a opět otevřeme. Provedené změny se teď projeví. </a:t>
            </a:r>
          </a:p>
          <a:p>
            <a:r>
              <a:rPr lang="cs-CZ" dirty="0" smtClean="0"/>
              <a:t>Formulář Navigace funguje jako vstupní menu celé aplikace.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7104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Materiál slouží k </a:t>
            </a:r>
            <a:r>
              <a:rPr lang="cs-CZ" dirty="0" smtClean="0"/>
              <a:t>výkladu nového </a:t>
            </a:r>
            <a:r>
              <a:rPr lang="cs-CZ" dirty="0"/>
              <a:t>učiva.</a:t>
            </a:r>
          </a:p>
          <a:p>
            <a:r>
              <a:rPr lang="cs-CZ" dirty="0"/>
              <a:t>Opakování </a:t>
            </a:r>
            <a:r>
              <a:rPr lang="cs-CZ" dirty="0" smtClean="0"/>
              <a:t>– makra pomoci tvůrce </a:t>
            </a:r>
            <a:r>
              <a:rPr lang="cs-CZ" dirty="0" smtClean="0"/>
              <a:t>výrazů, tvorba formuláře.</a:t>
            </a:r>
            <a:endParaRPr lang="cs-CZ" dirty="0" smtClean="0"/>
          </a:p>
          <a:p>
            <a:r>
              <a:rPr lang="cs-CZ" dirty="0" smtClean="0"/>
              <a:t>Student </a:t>
            </a:r>
            <a:r>
              <a:rPr lang="cs-CZ" dirty="0"/>
              <a:t>může materiál použít při opakování.</a:t>
            </a:r>
          </a:p>
          <a:p>
            <a:r>
              <a:rPr lang="cs-CZ" dirty="0"/>
              <a:t>Předpokládaná doba </a:t>
            </a:r>
            <a:r>
              <a:rPr lang="cs-CZ" dirty="0" smtClean="0"/>
              <a:t>30 </a:t>
            </a:r>
            <a:r>
              <a:rPr lang="cs-CZ" dirty="0" smtClean="0"/>
              <a:t>min</a:t>
            </a:r>
            <a:endParaRPr lang="cs-CZ" dirty="0"/>
          </a:p>
          <a:p>
            <a:pPr marL="0" indent="0" algn="ctr">
              <a:buNone/>
            </a:pPr>
            <a:r>
              <a:rPr lang="cs-CZ" sz="4400" dirty="0"/>
              <a:t>CITACE</a:t>
            </a:r>
          </a:p>
          <a:p>
            <a:r>
              <a:rPr lang="cs-CZ" dirty="0"/>
              <a:t>Vlastní </a:t>
            </a:r>
            <a:r>
              <a:rPr lang="cs-CZ" dirty="0" smtClean="0"/>
              <a:t>tvorba (k prezentaci je přiložen pracovní soubor)</a:t>
            </a:r>
          </a:p>
          <a:p>
            <a:r>
              <a:rPr lang="cs-CZ" dirty="0" smtClean="0"/>
              <a:t>Nápověda k aplikaci Access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1849</TotalTime>
  <Words>214</Words>
  <Application>Microsoft Office PowerPoint</Application>
  <PresentationFormat>Předvádění na obrazovce (4:3)</PresentationFormat>
  <Paragraphs>33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host</cp:lastModifiedBy>
  <cp:revision>168</cp:revision>
  <dcterms:created xsi:type="dcterms:W3CDTF">2011-06-20T10:40:08Z</dcterms:created>
  <dcterms:modified xsi:type="dcterms:W3CDTF">2013-01-17T10:40:27Z</dcterms:modified>
</cp:coreProperties>
</file>