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5"/>
  </p:notesMasterIdLst>
  <p:handoutMasterIdLst>
    <p:handoutMasterId r:id="rId6"/>
  </p:handoutMasterIdLst>
  <p:sldIdLst>
    <p:sldId id="261" r:id="rId2"/>
    <p:sldId id="262" r:id="rId3"/>
    <p:sldId id="263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9E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český jazyk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1.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celek: čtení,psaní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Mgr. Jana </a:t>
            </a:r>
            <a:r>
              <a:rPr lang="cs-CZ" dirty="0" err="1" smtClean="0"/>
              <a:t>Koziorková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POLOLETNÍ PÍSEMNÁ PRÁCE Z ČJ 1. TŘÍDA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2700" dirty="0" smtClean="0"/>
              <a:t>JMÉNO……………………………….DATUM  22.1.2013</a:t>
            </a:r>
            <a:endParaRPr lang="cs-CZ" sz="270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251520" y="1628800"/>
            <a:ext cx="8435280" cy="475252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1.DIKTÁT PÍSMEN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</a:p>
          <a:p>
            <a:pPr>
              <a:lnSpc>
                <a:spcPct val="150000"/>
              </a:lnSpc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2.OPIS VĚT</a:t>
            </a:r>
          </a:p>
          <a:p>
            <a:pPr>
              <a:lnSpc>
                <a:spcPct val="22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EVA PÍŠE DOPIS……………………………………..……….………….… CHLUBÍ SE TETĚ………………………………..……….……….. …….</a:t>
            </a:r>
          </a:p>
          <a:p>
            <a:pPr>
              <a:lnSpc>
                <a:spcPct val="22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JÁ UŽ ČTU A PÍŠU………………………………………………………….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548680"/>
            <a:ext cx="7772400" cy="5471120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3. ČTI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JE PO VÁNOCÍCH. IVA DOSTALA MÍČ. PETR NAŠEL POD STROMEČKEM KOLO. DANA SI ČTE NOVOU KNIHU. JIRKA SI HRAJE S NOVÝM LEGEM.</a:t>
            </a: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4. NAPIŠ,CO DOSTALY DĚTI OD JEŽÍŠKA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IVA………………………………………………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PETR……………………………………………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DANA……………………………………………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JIRKA……………………………………………</a:t>
            </a: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5. NAKRESLI,CO JSI DOSTAL TY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172</TotalTime>
  <Words>121</Words>
  <Application>Microsoft Office PowerPoint</Application>
  <PresentationFormat>Předvádění na obrazovce (4:3)</PresentationFormat>
  <Paragraphs>31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Jmění</vt:lpstr>
      <vt:lpstr>Základní škola a mateřská škola Staré Město   Interaktivní škola pro žáka 21.století</vt:lpstr>
      <vt:lpstr>POLOLETNÍ PÍSEMNÁ PRÁCE Z ČJ 1. TŘÍDA JMÉNO……………………………….DATUM  22.1.2013</vt:lpstr>
      <vt:lpstr>Snímek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Jana1</cp:lastModifiedBy>
  <cp:revision>21</cp:revision>
  <dcterms:created xsi:type="dcterms:W3CDTF">2010-07-04T09:26:34Z</dcterms:created>
  <dcterms:modified xsi:type="dcterms:W3CDTF">2013-01-06T09:47:05Z</dcterms:modified>
</cp:coreProperties>
</file>