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8"/>
  </p:notesMasterIdLst>
  <p:handoutMasterIdLst>
    <p:handoutMasterId r:id="rId9"/>
  </p:handoutMasterIdLst>
  <p:sldIdLst>
    <p:sldId id="261" r:id="rId2"/>
    <p:sldId id="268" r:id="rId3"/>
    <p:sldId id="271" r:id="rId4"/>
    <p:sldId id="269" r:id="rId5"/>
    <p:sldId id="272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66" d="100"/>
          <a:sy n="66" d="100"/>
        </p:scale>
        <p:origin x="-4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ipe dir="d"/>
  </p:transition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regiony.ic.cz/index.php?clanek=povrch&amp;dir=liberec&amp;menu=liberec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www.milosnemec.cz/obr/fotky/213g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egiony.ic.cz/" TargetMode="External"/><Relationship Id="rId3" Type="http://schemas.openxmlformats.org/officeDocument/2006/relationships/hyperlink" Target="http://www.google.cz/imgres?imgurl=http://www.zamky-hrady.eu/img/mesta/1245344736.jpg&amp;imgrefurl=http://www.zamky-hrady.eu/mesta-doksy-detaily,39&amp;usg=__ed45ZFs1aAfrnb1HJqB8T_yFIl4=&amp;h=450&amp;w=600&amp;sz=57&amp;hl=cs&amp;start=0&amp;zoom=1&amp;tbnid=9qmRwgR8jjPsJM:&amp;tbnh=120&amp;tbnw=147&amp;prev=/images?q=doksy&amp;um=1&amp;hl=cs&amp;sa=G&amp;biw=987&amp;bih=567&amp;tbs=isch:1&amp;um=1&amp;itbs=1&amp;iact=hc&amp;vpx=429&amp;vpy=245&amp;dur=1139&amp;hovh=194&amp;hovw=259&amp;tx=158&amp;ty=91&amp;ei=4H0QTerCE4ab8QONsv2FBw&amp;oei=4H0QTerCE4ab8QONsv2FBw&amp;esq=1&amp;page=1&amp;ndsp=15&amp;ved=1t:429,r:7,s:0" TargetMode="External"/><Relationship Id="rId7" Type="http://schemas.openxmlformats.org/officeDocument/2006/relationships/hyperlink" Target="http://www.zamky-hrady.cz/favicon.ic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http://www.google.cz/imgres?imgurl=http://www.zamky-hrady.cz/1/img/frydlant_let.jpg&amp;imgrefurl=http://www.zamky-hrady.cz/1/frydlant.htm&amp;usg=__-C-KMDeOS9pkdG8ZJbWfzdvfsv4=&amp;h=355&amp;w=500&amp;sz=38&amp;hl=cs&amp;start=0&amp;zoom=1&amp;tbnid=IXKORlxDZMeWsM:&amp;tbnh=143&amp;tbnw=218&amp;prev=/images?q=fr%C3%BDdlant&amp;um=1&amp;hl=cs&amp;biw=987&amp;bih=567&amp;tbs=isch:1&amp;um=1&amp;itbs=1&amp;iact=hc&amp;vpx=142&amp;vpy=79&amp;dur=1217&amp;hovh=189&amp;hovw=267&amp;tx=121&amp;ty=90&amp;ei=bn0QTYG1HMip8QORv62EBw&amp;oei=bn0QTYG1HMip8QORv62EBw&amp;esq=1&amp;page=1&amp;ndsp=12&amp;ved=1t:429,r:0,s:0" TargetMode="External"/><Relationship Id="rId4" Type="http://schemas.openxmlformats.org/officeDocument/2006/relationships/hyperlink" Target="http://www.google.cz/imgres?imgurl=http://www.zamky-hrady.cz/1/img/sychrov_let.jpg&amp;imgrefurl=http://www.zamky-hrady.cz/1/sychrov.htm&amp;usg=__oSUusTSPhEmOZ7z9973bE_HFnxk=&amp;h=361&amp;w=500&amp;sz=39&amp;hl=cs&amp;start=0&amp;zoom=1&amp;tbnid=TcgZHQt_mIjGIM:&amp;tbnh=139&amp;tbnw=193&amp;prev=/images?q=sychrov&amp;hl=cs&amp;gbv=2&amp;biw=987&amp;bih=567&amp;tbs=isch:1&amp;itbs=1&amp;iact=hc&amp;vpx=131&amp;vpy=79&amp;dur=1420&amp;hovh=191&amp;hovw=264&amp;tx=157&amp;ty=121&amp;ei=A7gHTfORIoOAswa-5vzBDQ&amp;oei=A7gHTfORIoOAswa-5vzBDQ&amp;esq=1&amp;page=1&amp;ndsp=12&amp;ved=1t:429,r:0,s:0" TargetMode="External"/><Relationship Id="rId9" Type="http://schemas.openxmlformats.org/officeDocument/2006/relationships/hyperlink" Target="http://regiony.ic.cz/index.php?clanek=hrady&amp;dir=liberec&amp;menu=libere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e.org/" TargetMode="External"/><Relationship Id="rId7" Type="http://schemas.openxmlformats.org/officeDocument/2006/relationships/hyperlink" Target="http://www.machovojezeropenzion.webpark.cz/machovojezero.html" TargetMode="External"/><Relationship Id="rId2" Type="http://schemas.openxmlformats.org/officeDocument/2006/relationships/hyperlink" Target="http://www.z&#225;mky-hrady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losnemec.cz/clanek.php?id=213" TargetMode="External"/><Relationship Id="rId5" Type="http://schemas.openxmlformats.org/officeDocument/2006/relationships/hyperlink" Target="http://www.lidova-architektura.cz/" TargetMode="External"/><Relationship Id="rId4" Type="http://schemas.openxmlformats.org/officeDocument/2006/relationships/hyperlink" Target="http://www.regiony.ic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Česká republika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Irena Turková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Severní Čechy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7170" name="Picture 2" descr="Mapa: Liberecký kra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714356"/>
            <a:ext cx="6357982" cy="578647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14282" y="642918"/>
            <a:ext cx="892971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Pohoří</a:t>
            </a:r>
            <a:r>
              <a:rPr lang="cs-CZ" sz="2800" dirty="0" smtClean="0"/>
              <a:t> – Krkonoše – Sněžka(1602m)</a:t>
            </a:r>
          </a:p>
          <a:p>
            <a:r>
              <a:rPr lang="cs-CZ" sz="2800" dirty="0" smtClean="0"/>
              <a:t>             - Jizerské hory</a:t>
            </a:r>
          </a:p>
          <a:p>
            <a:r>
              <a:rPr lang="cs-CZ" sz="2800" dirty="0" smtClean="0"/>
              <a:t>             - Lužické hory</a:t>
            </a:r>
          </a:p>
          <a:p>
            <a:r>
              <a:rPr lang="cs-CZ" sz="2800" b="1" u="sng" dirty="0" smtClean="0"/>
              <a:t>Řeky</a:t>
            </a:r>
            <a:r>
              <a:rPr lang="cs-CZ" sz="2800" dirty="0" smtClean="0"/>
              <a:t> –Nisa</a:t>
            </a:r>
          </a:p>
          <a:p>
            <a:r>
              <a:rPr lang="cs-CZ" sz="2800" dirty="0" smtClean="0"/>
              <a:t>           - </a:t>
            </a:r>
            <a:r>
              <a:rPr lang="cs-CZ" sz="2800" dirty="0" err="1" smtClean="0"/>
              <a:t>Ploučnice</a:t>
            </a:r>
            <a:endParaRPr lang="cs-CZ" sz="2800" dirty="0" smtClean="0"/>
          </a:p>
          <a:p>
            <a:r>
              <a:rPr lang="cs-CZ" sz="2800" b="1" u="sng" dirty="0" smtClean="0"/>
              <a:t>Města</a:t>
            </a:r>
            <a:r>
              <a:rPr lang="cs-CZ" sz="2800" dirty="0" smtClean="0"/>
              <a:t> – Liberec – hora </a:t>
            </a:r>
            <a:r>
              <a:rPr lang="cs-CZ" sz="2800" dirty="0" smtClean="0">
                <a:hlinkClick r:id="rId2"/>
              </a:rPr>
              <a:t>Ještěd</a:t>
            </a:r>
            <a:r>
              <a:rPr lang="cs-CZ" sz="2800" dirty="0" smtClean="0"/>
              <a:t>, automobilový průmysl, Zoo</a:t>
            </a:r>
          </a:p>
          <a:p>
            <a:r>
              <a:rPr lang="cs-CZ" sz="2800" dirty="0" smtClean="0"/>
              <a:t>             - Jablonec nad Nisou – sklářství</a:t>
            </a:r>
          </a:p>
          <a:p>
            <a:r>
              <a:rPr lang="cs-CZ" sz="2800" dirty="0" smtClean="0"/>
              <a:t>             - Nový Bor – sklářství</a:t>
            </a:r>
          </a:p>
          <a:p>
            <a:r>
              <a:rPr lang="cs-CZ" sz="2800" dirty="0" smtClean="0"/>
              <a:t>             - Česká Lípa – automobilový průmysl</a:t>
            </a:r>
          </a:p>
          <a:p>
            <a:r>
              <a:rPr lang="cs-CZ" sz="2800" dirty="0" smtClean="0"/>
              <a:t>  </a:t>
            </a:r>
          </a:p>
          <a:p>
            <a:endParaRPr lang="cs-CZ" sz="2800" dirty="0"/>
          </a:p>
        </p:txBody>
      </p:sp>
      <p:pic>
        <p:nvPicPr>
          <p:cNvPr id="6" name="Obrázek 5" descr="ještě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3500438"/>
            <a:ext cx="2752727" cy="263366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214942" y="5715017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Ještěd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5000636"/>
            <a:ext cx="76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Sněžka</a:t>
            </a:r>
            <a:endParaRPr lang="cs-CZ" dirty="0"/>
          </a:p>
        </p:txBody>
      </p:sp>
      <p:pic>
        <p:nvPicPr>
          <p:cNvPr id="6146" name="Picture 2" descr="http://www.milosnemec.cz/obr/nahledy/213g.jpg">
            <a:hlinkClick r:id="rId4" tooltip="Sněžk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4643446"/>
            <a:ext cx="3000396" cy="18573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928662" y="6143644"/>
            <a:ext cx="3962400" cy="457200"/>
          </a:xfrm>
        </p:spPr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85786" y="714356"/>
            <a:ext cx="7643866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Zajímavosti</a:t>
            </a:r>
            <a:r>
              <a:rPr lang="cs-CZ" sz="2800" dirty="0" smtClean="0"/>
              <a:t> – střediska zimních sportů – </a:t>
            </a:r>
            <a:r>
              <a:rPr lang="cs-CZ" sz="2800" dirty="0" err="1" smtClean="0"/>
              <a:t>Harachov</a:t>
            </a:r>
            <a:r>
              <a:rPr lang="cs-CZ" sz="2800" dirty="0" smtClean="0"/>
              <a:t>,</a:t>
            </a:r>
          </a:p>
          <a:p>
            <a:r>
              <a:rPr lang="cs-CZ" sz="2800" dirty="0" smtClean="0"/>
              <a:t>                          Ještěd, </a:t>
            </a:r>
            <a:r>
              <a:rPr lang="cs-CZ" sz="2800" dirty="0" err="1" smtClean="0"/>
              <a:t>Bedřichov</a:t>
            </a:r>
            <a:r>
              <a:rPr lang="cs-CZ" sz="2800" dirty="0" smtClean="0"/>
              <a:t>, Špičák </a:t>
            </a:r>
          </a:p>
          <a:p>
            <a:r>
              <a:rPr lang="cs-CZ" sz="2800" dirty="0" smtClean="0"/>
              <a:t>                     - Máchovo jezero</a:t>
            </a:r>
          </a:p>
          <a:p>
            <a:r>
              <a:rPr lang="cs-CZ" sz="2800" dirty="0" smtClean="0"/>
              <a:t>                     - zámky – </a:t>
            </a:r>
            <a:r>
              <a:rPr lang="cs-CZ" sz="2800" dirty="0" smtClean="0">
                <a:hlinkClick r:id="rId3"/>
              </a:rPr>
              <a:t>Doksy</a:t>
            </a:r>
            <a:endParaRPr lang="cs-CZ" sz="2800" dirty="0" smtClean="0"/>
          </a:p>
          <a:p>
            <a:r>
              <a:rPr lang="cs-CZ" sz="2800" dirty="0" smtClean="0"/>
              <a:t>                                   - </a:t>
            </a:r>
            <a:r>
              <a:rPr lang="cs-CZ" sz="2800" dirty="0" err="1" smtClean="0">
                <a:hlinkClick r:id="rId4"/>
              </a:rPr>
              <a:t>Sychrov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                                   - </a:t>
            </a:r>
            <a:r>
              <a:rPr lang="cs-CZ" sz="2800" dirty="0" smtClean="0">
                <a:hlinkClick r:id="rId5"/>
              </a:rPr>
              <a:t>Frýdlant</a:t>
            </a:r>
            <a:endParaRPr lang="cs-CZ" sz="2800" dirty="0" smtClean="0"/>
          </a:p>
          <a:p>
            <a:r>
              <a:rPr lang="cs-CZ" sz="2800" dirty="0" smtClean="0"/>
              <a:t>                      </a:t>
            </a:r>
          </a:p>
          <a:p>
            <a:r>
              <a:rPr lang="cs-CZ" sz="2800" dirty="0" smtClean="0"/>
              <a:t>                                   </a:t>
            </a:r>
          </a:p>
          <a:p>
            <a:r>
              <a:rPr lang="cs-CZ" sz="2800" dirty="0" smtClean="0"/>
              <a:t>                            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dirty="0" smtClean="0"/>
              <a:t>     </a:t>
            </a:r>
            <a:endParaRPr lang="cs-CZ" dirty="0"/>
          </a:p>
        </p:txBody>
      </p:sp>
      <p:pic>
        <p:nvPicPr>
          <p:cNvPr id="16" name="Obrázek 15" descr="máchovo jez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6" y="1571612"/>
            <a:ext cx="3786182" cy="2214578"/>
          </a:xfrm>
          <a:prstGeom prst="rect">
            <a:avLst/>
          </a:prstGeom>
        </p:spPr>
      </p:pic>
      <p:cxnSp>
        <p:nvCxnSpPr>
          <p:cNvPr id="43" name="Přímá spojovací šipka 42"/>
          <p:cNvCxnSpPr/>
          <p:nvPr/>
        </p:nvCxnSpPr>
        <p:spPr>
          <a:xfrm>
            <a:off x="4786314" y="185736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2643174" y="3357562"/>
            <a:ext cx="28876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- </a:t>
            </a:r>
            <a:r>
              <a:rPr lang="cs-CZ" sz="2800" dirty="0" smtClean="0"/>
              <a:t>hrady</a:t>
            </a:r>
            <a:r>
              <a:rPr lang="cs-CZ" b="1" dirty="0" smtClean="0"/>
              <a:t> </a:t>
            </a:r>
            <a:r>
              <a:rPr lang="cs-CZ" dirty="0" smtClean="0"/>
              <a:t>                   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071934" y="3714752"/>
            <a:ext cx="1428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–</a:t>
            </a:r>
            <a:r>
              <a:rPr lang="cs-CZ" sz="2800" dirty="0" smtClean="0"/>
              <a:t> </a:t>
            </a:r>
            <a:r>
              <a:rPr lang="cs-CZ" sz="2800" dirty="0" smtClean="0">
                <a:hlinkClick r:id="rId7"/>
              </a:rPr>
              <a:t>Kost</a:t>
            </a:r>
            <a:endParaRPr lang="cs-CZ" sz="2800" dirty="0"/>
          </a:p>
        </p:txBody>
      </p:sp>
      <p:sp>
        <p:nvSpPr>
          <p:cNvPr id="18" name="Obdélník 17"/>
          <p:cNvSpPr/>
          <p:nvPr/>
        </p:nvSpPr>
        <p:spPr>
          <a:xfrm>
            <a:off x="4071934" y="4357694"/>
            <a:ext cx="2500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_</a:t>
            </a:r>
            <a:r>
              <a:rPr lang="cs-CZ" sz="2800" dirty="0" smtClean="0"/>
              <a:t> </a:t>
            </a:r>
            <a:r>
              <a:rPr lang="cs-CZ" sz="2800" dirty="0" smtClean="0">
                <a:hlinkClick r:id="rId8"/>
              </a:rPr>
              <a:t>Bezděz</a:t>
            </a:r>
            <a:endParaRPr lang="cs-CZ" sz="2800" dirty="0" smtClean="0"/>
          </a:p>
        </p:txBody>
      </p:sp>
      <p:sp>
        <p:nvSpPr>
          <p:cNvPr id="19" name="Obdélník 18"/>
          <p:cNvSpPr/>
          <p:nvPr/>
        </p:nvSpPr>
        <p:spPr>
          <a:xfrm>
            <a:off x="4071934" y="5286388"/>
            <a:ext cx="1857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/>
              <a:t>_</a:t>
            </a:r>
            <a:r>
              <a:rPr lang="cs-CZ" sz="2800" dirty="0" smtClean="0">
                <a:hlinkClick r:id="rId9"/>
              </a:rPr>
              <a:t>Trosky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Učebnice vlastivědy pro 5.roč.,</a:t>
            </a:r>
            <a:r>
              <a:rPr lang="cs-CZ" dirty="0" err="1" smtClean="0"/>
              <a:t>nakl.Prodos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www.zámky-hrady.</a:t>
            </a:r>
            <a:r>
              <a:rPr lang="cs-CZ" dirty="0" err="1" smtClean="0">
                <a:hlinkClick r:id="rId2"/>
              </a:rPr>
              <a:t>cz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wikipedie.org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www.regiony.</a:t>
            </a:r>
            <a:r>
              <a:rPr lang="cs-CZ" dirty="0" err="1" smtClean="0">
                <a:hlinkClick r:id="rId4"/>
              </a:rPr>
              <a:t>ic.cz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lidova</a:t>
            </a:r>
            <a:r>
              <a:rPr lang="cs-CZ" dirty="0" smtClean="0">
                <a:hlinkClick r:id="rId5"/>
              </a:rPr>
              <a:t>-architektura.</a:t>
            </a:r>
            <a:r>
              <a:rPr lang="cs-CZ" dirty="0" err="1" smtClean="0">
                <a:hlinkClick r:id="rId5"/>
              </a:rPr>
              <a:t>cz</a:t>
            </a:r>
            <a:endParaRPr lang="cs-CZ" dirty="0" smtClean="0"/>
          </a:p>
          <a:p>
            <a:r>
              <a:rPr lang="cs-CZ" dirty="0" smtClean="0"/>
              <a:t>http://start.</a:t>
            </a:r>
            <a:r>
              <a:rPr lang="cs-CZ" dirty="0" err="1" smtClean="0"/>
              <a:t>risy.cz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/kraj?nuts3=CZ051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milosnemec.cz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clanek.php</a:t>
            </a:r>
            <a:r>
              <a:rPr lang="cs-CZ" dirty="0" smtClean="0">
                <a:hlinkClick r:id="rId6"/>
              </a:rPr>
              <a:t>?id=213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machovojezeropenzion.webpark.cz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machovojezero.html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508</TotalTime>
  <Words>185</Words>
  <Application>Microsoft Office PowerPoint</Application>
  <PresentationFormat>Předvádění na obrazovce (4:3)</PresentationFormat>
  <Paragraphs>74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Základní škola a mateřská škola Staré Město   Interaktivní škola pro žáka 21.století</vt:lpstr>
      <vt:lpstr>ČESKÁ REPUBLIKA</vt:lpstr>
      <vt:lpstr>Snímek 3</vt:lpstr>
      <vt:lpstr>Snímek 4</vt:lpstr>
      <vt:lpstr>Snímek 5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55</cp:revision>
  <dcterms:created xsi:type="dcterms:W3CDTF">2010-07-04T09:26:34Z</dcterms:created>
  <dcterms:modified xsi:type="dcterms:W3CDTF">2013-01-24T13:27:08Z</dcterms:modified>
</cp:coreProperties>
</file>