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8"/>
  </p:notesMasterIdLst>
  <p:handoutMasterIdLst>
    <p:handoutMasterId r:id="rId9"/>
  </p:handoutMasterIdLst>
  <p:sldIdLst>
    <p:sldId id="261" r:id="rId2"/>
    <p:sldId id="268" r:id="rId3"/>
    <p:sldId id="271" r:id="rId4"/>
    <p:sldId id="269" r:id="rId5"/>
    <p:sldId id="272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 varScale="1">
        <p:scale>
          <a:sx n="66" d="100"/>
          <a:sy n="66" d="100"/>
        </p:scale>
        <p:origin x="-42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61369-3170-43D5-BE99-2362ADE0537C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>
    <p:wipe dir="d"/>
  </p:transition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z/imgres?imgurl=http://www.zamky-hrady.cz/1/img/ratiborice_let.jpg&amp;imgrefurl=http://www.zamky-hrady.cz/1/ratiborice.htm&amp;usg=__38bNlhm_q7AJvAVbKAA3UfRNsZA=&amp;h=354&amp;w=500&amp;sz=38&amp;hl=cs&amp;start=0&amp;zoom=1&amp;tbnid=8TG9381xmnEa7M:&amp;tbnh=128&amp;tbnw=176&amp;prev=/images?q=ratibo%C5%99ice&amp;hl=cs&amp;biw=1362&amp;bih=583&amp;gbv=2&amp;tbs=isch:1&amp;itbs=1&amp;iact=hc&amp;vpx=120&amp;vpy=111&amp;dur=2150&amp;hovh=189&amp;hovw=267&amp;tx=144&amp;ty=111&amp;ei=bPEETaiGF8iztAbdsYjiCQ&amp;oei=bPEETaiGF8iztAbdsYjiCQ&amp;esq=1&amp;page=1&amp;ndsp=19&amp;ved=1t:429,r:0,s:0" TargetMode="External"/><Relationship Id="rId3" Type="http://schemas.openxmlformats.org/officeDocument/2006/relationships/hyperlink" Target="http://www.skaly-adrspach.cz/" TargetMode="External"/><Relationship Id="rId7" Type="http://schemas.openxmlformats.org/officeDocument/2006/relationships/hyperlink" Target="http://www.google.cz/imgres?imgurl=http://www.zamky-hrady.cz/1/img/kuks_let.jpg&amp;imgrefurl=http://www.zamky-hrady.cz/1/kuks.htm&amp;usg=___zztAUtK6YDa9QlZ5E5ZBdYZ2RM=&amp;h=367&amp;w=500&amp;sz=37&amp;hl=cs&amp;start=0&amp;zoom=1&amp;tbnid=E1AWjY47DzOF1M:&amp;tbnh=150&amp;tbnw=181&amp;prev=/images?q=kuks&amp;hl=cs&amp;biw=1362&amp;bih=583&amp;gbv=2&amp;tbs=isch:1&amp;itbs=1&amp;iact=hc&amp;vpx=563&amp;vpy=84&amp;dur=1780&amp;hovh=192&amp;hovw=262&amp;tx=130&amp;ty=142&amp;ei=EvEETdyXHcSBswbKn4TrCQ&amp;oei=EvEETdyXHcSBswbKn4TrCQ&amp;esq=1&amp;page=1&amp;ndsp=19&amp;ved=1t:429,r:3,s:0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regiony.ic.cz/index.php?clanek=pamet&amp;dir=hradec&amp;menu=hradec" TargetMode="External"/><Relationship Id="rId5" Type="http://schemas.openxmlformats.org/officeDocument/2006/relationships/hyperlink" Target="http://www.treking.cz/galerie/prachovske-skaly.htm" TargetMode="External"/><Relationship Id="rId10" Type="http://schemas.openxmlformats.org/officeDocument/2006/relationships/hyperlink" Target="http://www.google.cz/imgres?imgurl=http://www.aknm.cz/obrazky/vyhlidky/Josefov.jpg&amp;imgrefurl=http://www.aknm.cz/vyhlidky.html&amp;usg=__NTSW2brWbil1GThkM-9lKPSbpNM=&amp;h=533&amp;w=800&amp;sz=103&amp;hl=cs&amp;start=0&amp;zoom=1&amp;tbnid=xJIF0djA7ez1bM:&amp;tbnh=132&amp;tbnw=194&amp;prev=/images?q=josefov&amp;hl=cs&amp;biw=1362&amp;bih=583&amp;gbv=2&amp;tbs=isch:1&amp;itbs=1&amp;iact=hc&amp;vpx=125&amp;vpy=116&amp;dur=2320&amp;hovh=183&amp;hovw=275&amp;tx=167&amp;ty=108&amp;ei=iPEETc6zL8uDswbksrHxCQ&amp;oei=iPEETc6zL8uDswbksrHxCQ&amp;esq=1&amp;page=1&amp;ndsp=20&amp;ved=1t:429,r:0,s:0" TargetMode="External"/><Relationship Id="rId4" Type="http://schemas.openxmlformats.org/officeDocument/2006/relationships/hyperlink" Target="http://www.adrspach.cz/fotogalerie/index.php?show=1214250562&amp;cat=QnJvdW1vdnNr6SBzdOxueQ==" TargetMode="External"/><Relationship Id="rId9" Type="http://schemas.openxmlformats.org/officeDocument/2006/relationships/hyperlink" Target="http://www.google.cz/imgres?imgurl=http://www.zamky-hrady.cz/1/img/nachod_let.jpg&amp;imgrefurl=http://www.zamky-hrady.cz/1/nachod.htm&amp;usg=__Zfm0YNiYju69-12UZKlNo46PIzY=&amp;h=354&amp;w=500&amp;sz=38&amp;hl=cs&amp;start=0&amp;zoom=1&amp;tbnid=uYRKvTZMq4Fv9M:&amp;tbnh=142&amp;tbnw=189&amp;prev=/images?q=n%C3%A1chod&amp;hl=cs&amp;biw=1362&amp;bih=583&amp;gbv=2&amp;tbs=isch:1&amp;itbs=1&amp;iact=hc&amp;vpx=130&amp;vpy=82&amp;dur=2070&amp;hovh=189&amp;hovw=267&amp;tx=179&amp;ty=108&amp;ei=TfEETYW1KMvwsgaL6oHfCQ&amp;oei=TfEETYW1KMvwsgaL6oHfCQ&amp;esq=1&amp;page=1&amp;ndsp=18&amp;ved=1t:429,r:0,s:0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ikipedie.czhttp/www.risy.cz/cs/krajske-ris/pardubicky-kraj/regionalni-informace/o-kraji/vychodni-cechy/" TargetMode="External"/><Relationship Id="rId2" Type="http://schemas.openxmlformats.org/officeDocument/2006/relationships/hyperlink" Target="http://www.z&#225;mky-hrady.cz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bigcarpteam.webnode.cz/news/zacatky-kaprareni-aneb-jak-jsme-prozili-rozko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400800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Vlastivěda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V.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Tematický celek: Česká republika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Mgr. Irena Turková</a:t>
            </a:r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ČESKÁ REPUBLIKA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00000"/>
                </a:solidFill>
              </a:rPr>
              <a:t>Východní Čechy</a:t>
            </a:r>
            <a:endParaRPr lang="cs-CZ" sz="36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3</a:t>
            </a:fld>
            <a:endParaRPr lang="cs-CZ"/>
          </a:p>
        </p:txBody>
      </p:sp>
      <p:pic>
        <p:nvPicPr>
          <p:cNvPr id="8194" name="Picture 2" descr="http://www.risy.cz/UserFiles/Image/Sdilene/OKraji/Tur_H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642918"/>
            <a:ext cx="7072362" cy="550072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214282" y="642918"/>
            <a:ext cx="8929718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Pohoří</a:t>
            </a:r>
            <a:r>
              <a:rPr lang="cs-CZ" sz="2800" dirty="0" smtClean="0"/>
              <a:t> – Krkonoše – Sněžka(1602m)</a:t>
            </a:r>
          </a:p>
          <a:p>
            <a:r>
              <a:rPr lang="cs-CZ" sz="2800" dirty="0" smtClean="0"/>
              <a:t>             - Orlické hory </a:t>
            </a:r>
          </a:p>
          <a:p>
            <a:r>
              <a:rPr lang="cs-CZ" sz="2800" dirty="0" smtClean="0"/>
              <a:t>             - Jizerské hory</a:t>
            </a:r>
          </a:p>
          <a:p>
            <a:r>
              <a:rPr lang="cs-CZ" sz="2800" b="1" u="sng" dirty="0" smtClean="0"/>
              <a:t>Řeky</a:t>
            </a:r>
            <a:r>
              <a:rPr lang="cs-CZ" sz="2800" dirty="0" smtClean="0"/>
              <a:t> – Labe – pravé přítoky – Cidlina</a:t>
            </a:r>
          </a:p>
          <a:p>
            <a:r>
              <a:rPr lang="cs-CZ" sz="2800" dirty="0" smtClean="0"/>
              <a:t>                                                - Jizera</a:t>
            </a:r>
          </a:p>
          <a:p>
            <a:r>
              <a:rPr lang="cs-CZ" sz="2800" dirty="0" smtClean="0"/>
              <a:t>                      - levé přítoky – Orlice</a:t>
            </a:r>
          </a:p>
          <a:p>
            <a:r>
              <a:rPr lang="cs-CZ" sz="2800" dirty="0" smtClean="0"/>
              <a:t>                                             - </a:t>
            </a:r>
            <a:r>
              <a:rPr lang="cs-CZ" sz="2800" dirty="0" err="1" smtClean="0"/>
              <a:t>Chrudimka</a:t>
            </a:r>
            <a:endParaRPr lang="cs-CZ" sz="2800" dirty="0" smtClean="0"/>
          </a:p>
          <a:p>
            <a:r>
              <a:rPr lang="cs-CZ" sz="2800" b="1" u="sng" dirty="0" smtClean="0"/>
              <a:t>Města</a:t>
            </a:r>
            <a:r>
              <a:rPr lang="cs-CZ" sz="2800" dirty="0" smtClean="0"/>
              <a:t> – Hradec Králové – strojírenství, potravinářství, výroba </a:t>
            </a:r>
          </a:p>
          <a:p>
            <a:r>
              <a:rPr lang="cs-CZ" sz="2800" dirty="0" smtClean="0"/>
              <a:t>                                            klavírů, vysoká škola</a:t>
            </a:r>
          </a:p>
          <a:p>
            <a:r>
              <a:rPr lang="cs-CZ" sz="2800" dirty="0" smtClean="0"/>
              <a:t>            - Pardubice – výroba perníku</a:t>
            </a:r>
          </a:p>
          <a:p>
            <a:r>
              <a:rPr lang="cs-CZ" sz="2800" dirty="0" smtClean="0"/>
              <a:t>            - Trutnov, Náchod – textilní průmysl</a:t>
            </a:r>
          </a:p>
          <a:p>
            <a:r>
              <a:rPr lang="cs-CZ" sz="2800" dirty="0" smtClean="0"/>
              <a:t>            - Dvůr Králové – Zoo</a:t>
            </a:r>
          </a:p>
          <a:p>
            <a:r>
              <a:rPr lang="cs-CZ" sz="2800" dirty="0" smtClean="0"/>
              <a:t>            - Jičín</a:t>
            </a:r>
          </a:p>
          <a:p>
            <a:endParaRPr lang="cs-CZ" sz="2800" dirty="0" smtClean="0"/>
          </a:p>
          <a:p>
            <a:endParaRPr lang="cs-CZ" sz="28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928662" y="6143644"/>
            <a:ext cx="3962400" cy="457200"/>
          </a:xfrm>
        </p:spPr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785786" y="714356"/>
            <a:ext cx="7643866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Zajímavosti</a:t>
            </a:r>
            <a:r>
              <a:rPr lang="cs-CZ" sz="2800" dirty="0" smtClean="0"/>
              <a:t> – </a:t>
            </a:r>
            <a:r>
              <a:rPr lang="cs-CZ" sz="2800" dirty="0" err="1" smtClean="0">
                <a:hlinkClick r:id="rId3"/>
              </a:rPr>
              <a:t>Adršpašskoteplické</a:t>
            </a:r>
            <a:r>
              <a:rPr lang="cs-CZ" sz="2800" dirty="0" smtClean="0">
                <a:hlinkClick r:id="rId3"/>
              </a:rPr>
              <a:t> skály</a:t>
            </a:r>
            <a:endParaRPr lang="cs-CZ" sz="2800" dirty="0" smtClean="0"/>
          </a:p>
          <a:p>
            <a:r>
              <a:rPr lang="cs-CZ" sz="2800" dirty="0" smtClean="0"/>
              <a:t>                     - </a:t>
            </a:r>
            <a:r>
              <a:rPr lang="cs-CZ" sz="2800" dirty="0" smtClean="0">
                <a:hlinkClick r:id="rId4"/>
              </a:rPr>
              <a:t>Broumovské stěny</a:t>
            </a:r>
            <a:endParaRPr lang="cs-CZ" sz="2800" dirty="0" smtClean="0"/>
          </a:p>
          <a:p>
            <a:r>
              <a:rPr lang="cs-CZ" sz="2800" dirty="0" smtClean="0"/>
              <a:t>                     - </a:t>
            </a:r>
            <a:r>
              <a:rPr lang="cs-CZ" sz="2800" dirty="0" smtClean="0">
                <a:hlinkClick r:id="rId5"/>
              </a:rPr>
              <a:t>Prachovské skály</a:t>
            </a:r>
            <a:endParaRPr lang="cs-CZ" sz="2800" dirty="0" smtClean="0"/>
          </a:p>
          <a:p>
            <a:r>
              <a:rPr lang="cs-CZ" sz="2800" dirty="0" smtClean="0"/>
              <a:t>                     - </a:t>
            </a:r>
            <a:r>
              <a:rPr lang="cs-CZ" sz="2800" dirty="0" smtClean="0">
                <a:hlinkClick r:id="rId6"/>
              </a:rPr>
              <a:t>Babiččino údolí</a:t>
            </a:r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dirty="0" smtClean="0"/>
              <a:t>     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857224" y="2690336"/>
            <a:ext cx="600077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u="sng" dirty="0" smtClean="0"/>
              <a:t>Zámky </a:t>
            </a:r>
            <a:r>
              <a:rPr lang="cs-CZ" sz="2800" dirty="0" smtClean="0"/>
              <a:t>– </a:t>
            </a:r>
            <a:r>
              <a:rPr lang="cs-CZ" sz="2800" dirty="0" smtClean="0">
                <a:hlinkClick r:id="rId7"/>
              </a:rPr>
              <a:t>Kuks</a:t>
            </a:r>
            <a:endParaRPr lang="cs-CZ" sz="2800" dirty="0" smtClean="0"/>
          </a:p>
          <a:p>
            <a:r>
              <a:rPr lang="cs-CZ" sz="2800" dirty="0" smtClean="0"/>
              <a:t>             - </a:t>
            </a:r>
            <a:r>
              <a:rPr lang="cs-CZ" sz="2800" dirty="0" smtClean="0">
                <a:hlinkClick r:id="rId8"/>
              </a:rPr>
              <a:t>Ratibořice</a:t>
            </a:r>
            <a:r>
              <a:rPr lang="cs-CZ" sz="2800" dirty="0" smtClean="0"/>
              <a:t>  </a:t>
            </a:r>
          </a:p>
          <a:p>
            <a:r>
              <a:rPr lang="cs-CZ" sz="2800" dirty="0" smtClean="0"/>
              <a:t>             - </a:t>
            </a:r>
            <a:r>
              <a:rPr lang="cs-CZ" sz="2800" dirty="0" smtClean="0">
                <a:hlinkClick r:id="rId9"/>
              </a:rPr>
              <a:t>Náchod</a:t>
            </a:r>
            <a:endParaRPr lang="cs-CZ" sz="2800" dirty="0" smtClean="0"/>
          </a:p>
          <a:p>
            <a:r>
              <a:rPr lang="cs-CZ" sz="2800" b="1" u="sng" dirty="0" smtClean="0"/>
              <a:t>Pevnost</a:t>
            </a:r>
            <a:r>
              <a:rPr lang="cs-CZ" sz="2800" dirty="0" smtClean="0"/>
              <a:t> – </a:t>
            </a:r>
            <a:r>
              <a:rPr lang="cs-CZ" sz="2800" dirty="0" smtClean="0">
                <a:hlinkClick r:id="rId10"/>
              </a:rPr>
              <a:t>Josefov</a:t>
            </a:r>
            <a:endParaRPr lang="cs-CZ" sz="2800" dirty="0" smtClean="0"/>
          </a:p>
          <a:p>
            <a:r>
              <a:rPr lang="cs-CZ" sz="2800" b="1" u="sng" dirty="0" smtClean="0"/>
              <a:t>Přehrada</a:t>
            </a:r>
            <a:r>
              <a:rPr lang="cs-CZ" sz="2800" dirty="0" smtClean="0"/>
              <a:t> – Rozkoš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Učebnice vlastivědy pro 5.roč.,</a:t>
            </a:r>
            <a:r>
              <a:rPr lang="cs-CZ" dirty="0" err="1" smtClean="0"/>
              <a:t>nakl.Prodos</a:t>
            </a:r>
            <a:endParaRPr lang="cs-CZ" dirty="0" smtClean="0"/>
          </a:p>
          <a:p>
            <a:r>
              <a:rPr lang="cs-CZ" dirty="0" smtClean="0">
                <a:hlinkClick r:id="rId2"/>
              </a:rPr>
              <a:t>www.zámky-hrady.</a:t>
            </a:r>
            <a:r>
              <a:rPr lang="cs-CZ" dirty="0" err="1" smtClean="0">
                <a:hlinkClick r:id="rId2"/>
              </a:rPr>
              <a:t>cz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www.</a:t>
            </a:r>
            <a:r>
              <a:rPr lang="cs-CZ" dirty="0" err="1" smtClean="0">
                <a:hlinkClick r:id="rId3"/>
              </a:rPr>
              <a:t>wikipedie.czhttp</a:t>
            </a:r>
            <a:r>
              <a:rPr lang="cs-CZ" dirty="0" smtClean="0">
                <a:hlinkClick r:id="rId3"/>
              </a:rPr>
              <a:t>://www.</a:t>
            </a:r>
            <a:r>
              <a:rPr lang="cs-CZ" dirty="0" err="1" smtClean="0">
                <a:hlinkClick r:id="rId3"/>
              </a:rPr>
              <a:t>risy.cz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krajske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ris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pardubicky</a:t>
            </a:r>
            <a:r>
              <a:rPr lang="cs-CZ" dirty="0" smtClean="0">
                <a:hlinkClick r:id="rId3"/>
              </a:rPr>
              <a:t>-kraj/</a:t>
            </a:r>
            <a:r>
              <a:rPr lang="cs-CZ" dirty="0" err="1" smtClean="0">
                <a:hlinkClick r:id="rId3"/>
              </a:rPr>
              <a:t>regionalni</a:t>
            </a:r>
            <a:r>
              <a:rPr lang="cs-CZ" dirty="0" smtClean="0">
                <a:hlinkClick r:id="rId3"/>
              </a:rPr>
              <a:t>-informace/o-kraji/</a:t>
            </a:r>
            <a:r>
              <a:rPr lang="cs-CZ" dirty="0" err="1" smtClean="0">
                <a:hlinkClick r:id="rId3"/>
              </a:rPr>
              <a:t>vychodni</a:t>
            </a:r>
            <a:r>
              <a:rPr lang="cs-CZ" dirty="0" smtClean="0">
                <a:hlinkClick r:id="rId3"/>
              </a:rPr>
              <a:t>-cechy/</a:t>
            </a:r>
            <a:endParaRPr lang="cs-CZ" dirty="0" smtClean="0"/>
          </a:p>
          <a:p>
            <a:r>
              <a:rPr lang="cs-CZ" smtClean="0">
                <a:hlinkClick r:id="rId4"/>
              </a:rPr>
              <a:t>http://bigcarpteam.webnode.cz/news/zacatky-kaprareni-aneb-jak-jsme-prozili-rozkos/</a:t>
            </a:r>
            <a:endParaRPr lang="cs-CZ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371</TotalTime>
  <Words>189</Words>
  <Application>Microsoft Office PowerPoint</Application>
  <PresentationFormat>Předvádění na obrazovce (4:3)</PresentationFormat>
  <Paragraphs>66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Jmění</vt:lpstr>
      <vt:lpstr>Základní škola a mateřská škola Staré Město   Interaktivní škola pro žáka 21.století</vt:lpstr>
      <vt:lpstr>ČESKÁ REPUBLIKA</vt:lpstr>
      <vt:lpstr>Snímek 3</vt:lpstr>
      <vt:lpstr>Snímek 4</vt:lpstr>
      <vt:lpstr>Snímek 5</vt:lpstr>
      <vt:lpstr>Přehled zdrojů a odkazů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turkovai</cp:lastModifiedBy>
  <cp:revision>43</cp:revision>
  <dcterms:created xsi:type="dcterms:W3CDTF">2010-07-04T09:26:34Z</dcterms:created>
  <dcterms:modified xsi:type="dcterms:W3CDTF">2013-01-24T13:49:46Z</dcterms:modified>
</cp:coreProperties>
</file>