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8" r:id="rId3"/>
    <p:sldId id="269" r:id="rId4"/>
    <p:sldId id="274" r:id="rId5"/>
    <p:sldId id="272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6" d="100"/>
          <a:sy n="66" d="100"/>
        </p:scale>
        <p:origin x="-4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wipe dir="d"/>
  </p:transition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hyperlink" Target="//upload.wikimedia.org/wikipedia/commons/c/cc/Usti_skala.jpg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osaske-svycarsko.cz/turisticke-zajimavosti/pravcicka-brana/foto-2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oogle.cz/imgres?imgurl=http://www.zamky-hrady.cz/1/img/velke_brezno_let.jpg&amp;imgrefurl=http://www.zamky-hrady.cz/1/velke_brezno.htm&amp;usg=__wBsWNsiVc25uixrf89qtxmMepRg=&amp;h=354&amp;w=500&amp;sz=38&amp;hl=cs&amp;start=0&amp;zoom=1&amp;tbnid=nmo9NKl8bW1mTM:&amp;tbnh=144&amp;tbnw=192&amp;prev=/images?q=velk%C3%A9+b%C5%99ezno&amp;hl=cs&amp;biw=1362&amp;bih=583&amp;gbv=2&amp;tbs=isch:1&amp;itbs=1&amp;iact=hc&amp;vpx=129&amp;vpy=83&amp;dur=2168&amp;hovh=189&amp;hovw=267&amp;tx=103&amp;ty=102&amp;ei=u_YhTZj7Coit8gPOgqWABw&amp;oei=u_YhTZj7Coit8gPOgqWABw&amp;esq=1&amp;page=1&amp;ndsp=18&amp;ved=1t:429,r:0,s:0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hotel-decin.com/" TargetMode="External"/><Relationship Id="rId3" Type="http://schemas.openxmlformats.org/officeDocument/2006/relationships/hyperlink" Target="http://www.wikipedie.cz/" TargetMode="External"/><Relationship Id="rId7" Type="http://schemas.openxmlformats.org/officeDocument/2006/relationships/hyperlink" Target="http://picasaweb.google.com/lh/photo/vLxa0WkVqIJFOa2vTCzA6A" TargetMode="External"/><Relationship Id="rId2" Type="http://schemas.openxmlformats.org/officeDocument/2006/relationships/hyperlink" Target="http://www.z&#225;mky-hrady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denik.cz/ustecky-kraj/czech-coal-chce-koupit-elektrarny-pocerady-a-chvaletice-20120902-efcn.html" TargetMode="External"/><Relationship Id="rId5" Type="http://schemas.openxmlformats.org/officeDocument/2006/relationships/hyperlink" Target="http://cs.wikipedia.org/wiki/Soubor:Usti_skala.jpg" TargetMode="External"/><Relationship Id="rId4" Type="http://schemas.openxmlformats.org/officeDocument/2006/relationships/hyperlink" Target="http://www.regiony.ic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Severozápadní  Čechy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0"/>
            <a:ext cx="8929718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Pohoří</a:t>
            </a:r>
            <a:r>
              <a:rPr lang="cs-CZ" sz="2800" dirty="0" smtClean="0"/>
              <a:t> –  Krušné hory – Klínovec</a:t>
            </a:r>
          </a:p>
          <a:p>
            <a:r>
              <a:rPr lang="cs-CZ" sz="2800" dirty="0" smtClean="0"/>
              <a:t>               -  České středohoří</a:t>
            </a:r>
          </a:p>
          <a:p>
            <a:r>
              <a:rPr lang="cs-CZ" sz="2800" b="1" u="sng" dirty="0" smtClean="0"/>
              <a:t>Nížina</a:t>
            </a:r>
            <a:r>
              <a:rPr lang="cs-CZ" sz="2800" dirty="0" smtClean="0"/>
              <a:t> – Mostecká pánev</a:t>
            </a:r>
          </a:p>
          <a:p>
            <a:r>
              <a:rPr lang="cs-CZ" sz="2800" dirty="0" smtClean="0"/>
              <a:t> </a:t>
            </a:r>
            <a:r>
              <a:rPr lang="cs-CZ" sz="2800" b="1" u="sng" dirty="0" smtClean="0"/>
              <a:t>Řeky</a:t>
            </a:r>
            <a:r>
              <a:rPr lang="cs-CZ" sz="2800" dirty="0" smtClean="0"/>
              <a:t> – Labe </a:t>
            </a:r>
          </a:p>
          <a:p>
            <a:r>
              <a:rPr lang="cs-CZ" sz="2800" dirty="0" smtClean="0"/>
              <a:t>           - Ohře</a:t>
            </a:r>
          </a:p>
          <a:p>
            <a:r>
              <a:rPr lang="cs-CZ" sz="2800" b="1" u="sng" dirty="0" smtClean="0"/>
              <a:t>Města</a:t>
            </a:r>
            <a:r>
              <a:rPr lang="cs-CZ" sz="2800" dirty="0" smtClean="0"/>
              <a:t> – Ústí nad Labem – chemický průmysl</a:t>
            </a:r>
          </a:p>
          <a:p>
            <a:r>
              <a:rPr lang="cs-CZ" sz="2800" dirty="0" smtClean="0"/>
              <a:t>                                          - Univerzita J. E. </a:t>
            </a:r>
            <a:r>
              <a:rPr lang="cs-CZ" sz="2800" dirty="0" err="1" smtClean="0"/>
              <a:t>Purkyně</a:t>
            </a:r>
            <a:endParaRPr lang="cs-CZ" sz="2800" dirty="0" smtClean="0"/>
          </a:p>
          <a:p>
            <a:r>
              <a:rPr lang="cs-CZ" sz="2800" dirty="0" smtClean="0"/>
              <a:t>             - Děčín – říční přístav</a:t>
            </a:r>
          </a:p>
          <a:p>
            <a:r>
              <a:rPr lang="cs-CZ" sz="2800" dirty="0" smtClean="0"/>
              <a:t>             - Most – těžba hnědého uhlí ,elektrárny    </a:t>
            </a:r>
          </a:p>
          <a:p>
            <a:r>
              <a:rPr lang="cs-CZ" sz="2800" dirty="0" smtClean="0"/>
              <a:t>             - Litvínov – těžba hnědého uhlí, chemický průmysl</a:t>
            </a:r>
          </a:p>
          <a:p>
            <a:r>
              <a:rPr lang="cs-CZ" sz="2800" dirty="0" smtClean="0"/>
              <a:t>             - Teplice – těžba hnědého uhlí, sklářství</a:t>
            </a:r>
          </a:p>
          <a:p>
            <a:r>
              <a:rPr lang="cs-CZ" sz="2800" dirty="0" smtClean="0"/>
              <a:t>             - </a:t>
            </a:r>
            <a:r>
              <a:rPr lang="cs-CZ" sz="2800" dirty="0" err="1" smtClean="0"/>
              <a:t>Štětí</a:t>
            </a:r>
            <a:r>
              <a:rPr lang="cs-CZ" sz="2800" dirty="0" smtClean="0"/>
              <a:t> – papírenství</a:t>
            </a:r>
          </a:p>
          <a:p>
            <a:r>
              <a:rPr lang="cs-CZ" sz="2800" dirty="0" smtClean="0"/>
              <a:t>             - Chomutov – elektrárny</a:t>
            </a:r>
          </a:p>
          <a:p>
            <a:r>
              <a:rPr lang="cs-CZ" sz="2800" dirty="0" smtClean="0"/>
              <a:t>             - Louny, Žatec – pěstování chmele</a:t>
            </a:r>
          </a:p>
          <a:p>
            <a:r>
              <a:rPr lang="cs-CZ" sz="2800" dirty="0" smtClean="0"/>
              <a:t>             - Litoměřice – pěstování ovoce a zeleniny</a:t>
            </a:r>
          </a:p>
          <a:p>
            <a:r>
              <a:rPr lang="cs-CZ" sz="2800" dirty="0" smtClean="0"/>
              <a:t>      </a:t>
            </a:r>
          </a:p>
          <a:p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0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23554" name="Picture 2" descr="http://lh6.ggpht.com/_15Q2jKLjEGU/S_6a6H6H0jI/AAAAAAAAb10/TTIyPbWN73M/s640/22%20Mosteck%C3%A1%20p%C3%A1nev%20z%20Jeze%C5%99sk%C3%BDch%20les%C5%A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28604"/>
            <a:ext cx="3429024" cy="3143272"/>
          </a:xfrm>
          <a:prstGeom prst="rect">
            <a:avLst/>
          </a:prstGeom>
          <a:noFill/>
        </p:spPr>
      </p:pic>
      <p:pic>
        <p:nvPicPr>
          <p:cNvPr id="23556" name="Picture 4" descr="http://mm1.denik.cz/13/b2/p9290051pocerady_denik_clanek_sol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928670"/>
            <a:ext cx="3333750" cy="2505076"/>
          </a:xfrm>
          <a:prstGeom prst="rect">
            <a:avLst/>
          </a:prstGeom>
          <a:noFill/>
        </p:spPr>
      </p:pic>
      <p:pic>
        <p:nvPicPr>
          <p:cNvPr id="23560" name="Picture 8" descr="http://www.cestovnik.cz/Files/Podniky/max/decin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3714752"/>
            <a:ext cx="3571868" cy="242889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214414" y="3500438"/>
            <a:ext cx="15131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Mostecká pánev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3504" y="642918"/>
            <a:ext cx="1898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Mostecké elektrárny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28926" y="6215082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Ústí nad Labem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6286520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Děčín</a:t>
            </a:r>
            <a:endParaRPr lang="cs-CZ" dirty="0"/>
          </a:p>
        </p:txBody>
      </p:sp>
      <p:pic>
        <p:nvPicPr>
          <p:cNvPr id="5122" name="Picture 2" descr="Soubor:Usti skal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14414" y="4143380"/>
            <a:ext cx="3857652" cy="207166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2" dur="10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928662" y="6143644"/>
            <a:ext cx="3962400" cy="457200"/>
          </a:xfrm>
        </p:spPr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714356"/>
            <a:ext cx="7643866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Zajímavosti</a:t>
            </a:r>
            <a:r>
              <a:rPr lang="cs-CZ" sz="2800" dirty="0" smtClean="0"/>
              <a:t> – České Švýcarsko – chráněná oblast</a:t>
            </a:r>
          </a:p>
          <a:p>
            <a:r>
              <a:rPr lang="cs-CZ" sz="2800" dirty="0" smtClean="0"/>
              <a:t>                        - </a:t>
            </a:r>
            <a:r>
              <a:rPr lang="cs-CZ" sz="2800" dirty="0" err="1" smtClean="0">
                <a:hlinkClick r:id="rId3"/>
              </a:rPr>
              <a:t>Pravčická</a:t>
            </a:r>
            <a:r>
              <a:rPr lang="cs-CZ" sz="2800" dirty="0" smtClean="0">
                <a:hlinkClick r:id="rId3"/>
              </a:rPr>
              <a:t> brána</a:t>
            </a:r>
            <a:endParaRPr lang="cs-CZ" sz="2800" dirty="0" smtClean="0"/>
          </a:p>
          <a:p>
            <a:r>
              <a:rPr lang="cs-CZ" sz="2800" dirty="0" smtClean="0"/>
              <a:t>                        - zámky – </a:t>
            </a:r>
            <a:r>
              <a:rPr lang="cs-CZ" sz="2800" dirty="0" smtClean="0">
                <a:hlinkClick r:id="rId4"/>
              </a:rPr>
              <a:t>Velké Březno</a:t>
            </a:r>
            <a:endParaRPr lang="cs-CZ" sz="2800" dirty="0" smtClean="0"/>
          </a:p>
          <a:p>
            <a:r>
              <a:rPr lang="cs-CZ" sz="2800" dirty="0" smtClean="0"/>
              <a:t>                      </a:t>
            </a:r>
          </a:p>
          <a:p>
            <a:r>
              <a:rPr lang="cs-CZ" sz="2800" dirty="0" smtClean="0"/>
              <a:t>                                   </a:t>
            </a:r>
          </a:p>
          <a:p>
            <a:r>
              <a:rPr lang="cs-CZ" sz="2800" dirty="0" smtClean="0"/>
              <a:t>                            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dirty="0" smtClean="0"/>
              <a:t>    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928670"/>
            <a:ext cx="7772400" cy="592933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Učebnice vlastivědy pro 5.roč.,</a:t>
            </a:r>
            <a:r>
              <a:rPr lang="cs-CZ" dirty="0" err="1" smtClean="0"/>
              <a:t>nakl.Prodos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www.zámky-hrady.</a:t>
            </a:r>
            <a:r>
              <a:rPr lang="cs-CZ" dirty="0" err="1" smtClean="0">
                <a:hlinkClick r:id="rId2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wikipedie.cz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www.regiony.</a:t>
            </a:r>
            <a:r>
              <a:rPr lang="cs-CZ" dirty="0" err="1" smtClean="0">
                <a:hlinkClick r:id="rId4"/>
              </a:rPr>
              <a:t>ic.cz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>
                <a:hlinkClick r:id="rId5"/>
              </a:rPr>
              <a:t>http://cs.wikipedia.org/wiki/Soubor:Usti_skala.jpg</a:t>
            </a:r>
            <a:endParaRPr lang="cs-CZ" dirty="0" smtClean="0"/>
          </a:p>
          <a:p>
            <a:pPr>
              <a:buNone/>
            </a:pPr>
            <a:r>
              <a:rPr lang="cs-CZ" smtClean="0">
                <a:hlinkClick r:id="rId6"/>
              </a:rPr>
              <a:t>http</a:t>
            </a:r>
            <a:r>
              <a:rPr lang="cs-CZ" dirty="0" smtClean="0">
                <a:hlinkClick r:id="rId6"/>
              </a:rPr>
              <a:t>://www.</a:t>
            </a:r>
            <a:r>
              <a:rPr lang="cs-CZ" dirty="0" err="1" smtClean="0">
                <a:hlinkClick r:id="rId6"/>
              </a:rPr>
              <a:t>denik.cz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ustecky</a:t>
            </a:r>
            <a:r>
              <a:rPr lang="cs-CZ" dirty="0" smtClean="0">
                <a:hlinkClick r:id="rId6"/>
              </a:rPr>
              <a:t>-kraj/</a:t>
            </a:r>
            <a:r>
              <a:rPr lang="cs-CZ" dirty="0" err="1" smtClean="0">
                <a:hlinkClick r:id="rId6"/>
              </a:rPr>
              <a:t>czech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coal</a:t>
            </a:r>
            <a:r>
              <a:rPr lang="cs-CZ" dirty="0" smtClean="0">
                <a:hlinkClick r:id="rId6"/>
              </a:rPr>
              <a:t>-chce-koupit-</a:t>
            </a:r>
            <a:r>
              <a:rPr lang="cs-CZ" dirty="0" err="1" smtClean="0">
                <a:hlinkClick r:id="rId6"/>
              </a:rPr>
              <a:t>elekt</a:t>
            </a:r>
            <a:endParaRPr lang="cs-CZ" dirty="0" smtClean="0">
              <a:hlinkClick r:id="rId6"/>
            </a:endParaRPr>
          </a:p>
          <a:p>
            <a:pPr>
              <a:buNone/>
            </a:pPr>
            <a:r>
              <a:rPr lang="cs-CZ" dirty="0" err="1" smtClean="0">
                <a:hlinkClick r:id="rId6"/>
              </a:rPr>
              <a:t>rarny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pocerady</a:t>
            </a:r>
            <a:r>
              <a:rPr lang="cs-CZ" dirty="0" smtClean="0">
                <a:hlinkClick r:id="rId6"/>
              </a:rPr>
              <a:t>-a-</a:t>
            </a:r>
            <a:r>
              <a:rPr lang="cs-CZ" dirty="0" err="1" smtClean="0">
                <a:hlinkClick r:id="rId6"/>
              </a:rPr>
              <a:t>chvaletice</a:t>
            </a:r>
            <a:r>
              <a:rPr lang="cs-CZ" dirty="0" smtClean="0">
                <a:hlinkClick r:id="rId6"/>
              </a:rPr>
              <a:t>-20120902-</a:t>
            </a:r>
            <a:r>
              <a:rPr lang="cs-CZ" dirty="0" err="1" smtClean="0">
                <a:hlinkClick r:id="rId6"/>
              </a:rPr>
              <a:t>efcn.html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7"/>
              </a:rPr>
              <a:t>http://picasaweb.google.com/lh/photo/vLxa0WkVqIJFOa2vTCzA6A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hlinkClick r:id="rId8"/>
              </a:rPr>
              <a:t>http://hotel-</a:t>
            </a:r>
            <a:r>
              <a:rPr lang="cs-CZ" dirty="0" err="1" smtClean="0">
                <a:hlinkClick r:id="rId8"/>
              </a:rPr>
              <a:t>decin.com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583</TotalTime>
  <Words>221</Words>
  <Application>Microsoft Office PowerPoint</Application>
  <PresentationFormat>Předvádění na obrazovce (4:3)</PresentationFormat>
  <Paragraphs>82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ČESKÁ REPUBLIKA</vt:lpstr>
      <vt:lpstr>Snímek 3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67</cp:revision>
  <dcterms:created xsi:type="dcterms:W3CDTF">2010-07-04T09:26:34Z</dcterms:created>
  <dcterms:modified xsi:type="dcterms:W3CDTF">2013-01-24T13:29:20Z</dcterms:modified>
</cp:coreProperties>
</file>